
<file path=[Content_Types].xml><?xml version="1.0" encoding="utf-8"?>
<Types xmlns="http://schemas.openxmlformats.org/package/2006/content-types">
  <Default Extension="avi" ContentType="video/x-msvideo"/>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media/image2.jpg" ContentType="image/pn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4" r:id="rId2"/>
  </p:sldMasterIdLst>
  <p:notesMasterIdLst>
    <p:notesMasterId r:id="rId78"/>
  </p:notesMasterIdLst>
  <p:sldIdLst>
    <p:sldId id="395" r:id="rId3"/>
    <p:sldId id="490" r:id="rId4"/>
    <p:sldId id="488" r:id="rId5"/>
    <p:sldId id="482" r:id="rId6"/>
    <p:sldId id="430" r:id="rId7"/>
    <p:sldId id="428" r:id="rId8"/>
    <p:sldId id="451" r:id="rId9"/>
    <p:sldId id="429" r:id="rId10"/>
    <p:sldId id="431" r:id="rId11"/>
    <p:sldId id="491" r:id="rId12"/>
    <p:sldId id="432" r:id="rId13"/>
    <p:sldId id="359" r:id="rId14"/>
    <p:sldId id="415" r:id="rId15"/>
    <p:sldId id="424" r:id="rId16"/>
    <p:sldId id="484" r:id="rId17"/>
    <p:sldId id="427" r:id="rId18"/>
    <p:sldId id="472" r:id="rId19"/>
    <p:sldId id="473" r:id="rId20"/>
    <p:sldId id="474" r:id="rId21"/>
    <p:sldId id="458" r:id="rId22"/>
    <p:sldId id="452" r:id="rId23"/>
    <p:sldId id="453" r:id="rId24"/>
    <p:sldId id="492" r:id="rId25"/>
    <p:sldId id="425" r:id="rId26"/>
    <p:sldId id="475" r:id="rId27"/>
    <p:sldId id="493" r:id="rId28"/>
    <p:sldId id="426" r:id="rId29"/>
    <p:sldId id="494" r:id="rId30"/>
    <p:sldId id="477" r:id="rId31"/>
    <p:sldId id="481" r:id="rId32"/>
    <p:sldId id="495" r:id="rId33"/>
    <p:sldId id="479" r:id="rId34"/>
    <p:sldId id="480" r:id="rId35"/>
    <p:sldId id="496" r:id="rId36"/>
    <p:sldId id="497" r:id="rId37"/>
    <p:sldId id="498" r:id="rId38"/>
    <p:sldId id="478" r:id="rId39"/>
    <p:sldId id="454" r:id="rId40"/>
    <p:sldId id="476" r:id="rId41"/>
    <p:sldId id="434" r:id="rId42"/>
    <p:sldId id="435" r:id="rId43"/>
    <p:sldId id="437" r:id="rId44"/>
    <p:sldId id="438" r:id="rId45"/>
    <p:sldId id="447" r:id="rId46"/>
    <p:sldId id="440" r:id="rId47"/>
    <p:sldId id="449" r:id="rId48"/>
    <p:sldId id="441" r:id="rId49"/>
    <p:sldId id="443" r:id="rId50"/>
    <p:sldId id="444" r:id="rId51"/>
    <p:sldId id="446" r:id="rId52"/>
    <p:sldId id="459" r:id="rId53"/>
    <p:sldId id="419" r:id="rId54"/>
    <p:sldId id="399" r:id="rId55"/>
    <p:sldId id="456" r:id="rId56"/>
    <p:sldId id="500" r:id="rId57"/>
    <p:sldId id="501" r:id="rId58"/>
    <p:sldId id="502" r:id="rId59"/>
    <p:sldId id="503" r:id="rId60"/>
    <p:sldId id="504" r:id="rId61"/>
    <p:sldId id="505" r:id="rId62"/>
    <p:sldId id="506" r:id="rId63"/>
    <p:sldId id="507" r:id="rId64"/>
    <p:sldId id="499" r:id="rId65"/>
    <p:sldId id="460" r:id="rId66"/>
    <p:sldId id="433" r:id="rId67"/>
    <p:sldId id="461" r:id="rId68"/>
    <p:sldId id="462" r:id="rId69"/>
    <p:sldId id="463" r:id="rId70"/>
    <p:sldId id="464" r:id="rId71"/>
    <p:sldId id="465" r:id="rId72"/>
    <p:sldId id="466" r:id="rId73"/>
    <p:sldId id="467" r:id="rId74"/>
    <p:sldId id="468" r:id="rId75"/>
    <p:sldId id="469" r:id="rId76"/>
    <p:sldId id="47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080E16"/>
    <a:srgbClr val="00FAB3"/>
    <a:srgbClr val="1B9A17"/>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1" autoAdjust="0"/>
    <p:restoredTop sz="93437" autoAdjust="0"/>
  </p:normalViewPr>
  <p:slideViewPr>
    <p:cSldViewPr snapToGrid="0">
      <p:cViewPr varScale="1">
        <p:scale>
          <a:sx n="103" d="100"/>
          <a:sy n="103" d="100"/>
        </p:scale>
        <p:origin x="912" y="176"/>
      </p:cViewPr>
      <p:guideLst/>
    </p:cSldViewPr>
  </p:slideViewPr>
  <p:notesTextViewPr>
    <p:cViewPr>
      <p:scale>
        <a:sx n="1" d="1"/>
        <a:sy n="1" d="1"/>
      </p:scale>
      <p:origin x="0" y="0"/>
    </p:cViewPr>
  </p:notesTextViewPr>
  <p:notesViewPr>
    <p:cSldViewPr snapToGrid="0">
      <p:cViewPr varScale="1">
        <p:scale>
          <a:sx n="53" d="100"/>
          <a:sy n="53" d="100"/>
        </p:scale>
        <p:origin x="266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3:37:35.426"/>
    </inkml:context>
    <inkml:brush xml:id="br0">
      <inkml:brushProperty name="width" value="0.05" units="cm"/>
      <inkml:brushProperty name="height" value="0.05"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0:14.559"/>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39.41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1.103"/>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2.11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3.96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4.701"/>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5.802"/>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7.25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49.46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0.435"/>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1.41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0:15.0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2.452"/>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5.05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6.018"/>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7.118"/>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8.3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59.585"/>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0.785"/>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1.96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3.20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5.5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0:15.735"/>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6.935"/>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09.185"/>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10.902"/>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13.00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14.56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17.052"/>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19.38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21.11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22.61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24.5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1.401"/>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25.56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28.352"/>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0.01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1.9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3.286"/>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4.502"/>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5.76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6.48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7.26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8.102"/>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1.90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8.801"/>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39.48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0.76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1.7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3.80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4.86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5.986"/>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7.45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49.053"/>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1.13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2.452"/>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2.136"/>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3.486"/>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4.51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5.835"/>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6.835"/>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6:58.986"/>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0.30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1.66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4.036"/>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6.36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2.9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7.41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08.602"/>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1.61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2.535"/>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3.65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5.036"/>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6.352"/>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7.719"/>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19.15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0.61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3.55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2.685"/>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4.086"/>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5.736"/>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7.402"/>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29.236"/>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1.003"/>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2.386"/>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3.486"/>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5.119"/>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6.71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4.20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38.11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0.035"/>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2.552"/>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4.469"/>
    </inkml:context>
    <inkml:brush xml:id="br0">
      <inkml:brushProperty name="width" value="0.1" units="cm"/>
      <inkml:brushProperty name="height" value="0.1" units="cm"/>
      <inkml:brushProperty name="color" value="#01FCFE"/>
    </inkml:brush>
  </inkml:definitions>
  <inkml:trace contextRef="#ctx0" brushRef="#br0">0 0 24575,'0'0'0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6.402"/>
    </inkml:context>
    <inkml:brush xml:id="br0">
      <inkml:brushProperty name="width" value="0.1" units="cm"/>
      <inkml:brushProperty name="height" value="0.1" units="cm"/>
      <inkml:brushProperty name="color" value="#01FCFE"/>
    </inkml:brush>
  </inkml:definitions>
  <inkml:trace contextRef="#ctx0" brushRef="#br0">1 0 24575,'0'0'0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8.485"/>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7:49.869"/>
    </inkml:context>
    <inkml:brush xml:id="br0">
      <inkml:brushProperty name="width" value="0.1" units="cm"/>
      <inkml:brushProperty name="height" value="0.1" units="cm"/>
      <inkml:brushProperty name="color" value="#01FCFE"/>
    </inkml:brush>
  </inkml:definitions>
  <inkml:trace contextRef="#ctx0" brushRef="#br0">0 1 24575,'0'0'0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4.04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5.20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016"/>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4.685"/>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90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4.04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5.20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016"/>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90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4.04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5.20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016"/>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90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4.04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4:03:17.291"/>
    </inkml:context>
    <inkml:brush xml:id="br0">
      <inkml:brushProperty name="width" value="0.05" units="cm"/>
      <inkml:brushProperty name="height" value="0.05" units="cm"/>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5.235"/>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5.20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016"/>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8T14:53:36.90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5.7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6.352"/>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6.8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7.36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7.852"/>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8.352"/>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8.9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09.46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0.520"/>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4:43:13.758"/>
    </inkml:context>
    <inkml:brush xml:id="br0">
      <inkml:brushProperty name="width" value="0.01764" units="cm"/>
      <inkml:brushProperty name="height" value="0.01764" units="cm"/>
      <inkml:brushProperty name="transparency" value="191"/>
    </inkml:brush>
  </inkml:definitions>
  <inkml:trace contextRef="#ctx0" brushRef="#br0">305 2073 24575,'-13'-7'0,"-6"-6"0,-4-7 0,-3-1 0,1 0 0,3 2 0,2 1 0,0 0 0,0-2 0,2 2 0,3 1 0,1 2 0,1 1 0,2 1 0,0-2 0,3 0 0,0 0 0,1-1 0,1 1 0,2 0 0,3 0 0,1 0 0,0 0 0,0-2 0,0-1 0,0 1 0,0 0 0,0 0 0,0-1 0,0 0 0,0 1 0,0-4 0,0 8 0,0-8 0,1 8 0,2-3 0,1 0 0,1 1 0,1 0 0,0 1 0,1 1 0,1 0 0,-1 0 0,1-3 0,0 2 0,0 1 0,0 0 0,-1 0 0,1 0 0,0 0 0,2 2 0,0-1 0,-1 1 0,1-1 0,0 1 0,1 1 0,2-1 0,-2 1 0,2 0 0,-2 0 0,0 1 0,2-1 0,1 2 0,1 3 0,0 0 0,-1 1 0,1 0 0,0 0 0,0 2 0,0 0 0,0 1 0,0 1 0,0 0 0,0-1 0,0-2 0,0 1 0,0 1 0,0 0 0,0 0 0,0-2 0,0 1 0,0 1 0,0 1 0,0 0 0,0 0 0,0 0 0,0 0 0,0 0 0,-2 0 0,0 0 0,0 0 0,0 0 0,5 0 0,-7 0 0,4 0 0,-6 0 0,3 0 0,-1 0 0,0 0 0,2 0 0,0 0 0,0 0 0,-2-1 0,-2-3 0,-4-3 0,1-2 0,-3-2 0,2-1 0,-2-1 0,1-2 0,1 0 0,-1-1 0,1 1 0,-2-3 0,1-3 0,1-2 0,0-1 0,0-1 0,-1 2 0,1 0 0,0 1 0,2-1 0,0-1 0,0 1 0,1 1 0,1 0 0,-1 2 0,1 2 0,1 1 0,1 0 0,0 0 0,0 1 0,1 2 0,0 1 0,-1-2 0,2 2 0,0 0 0,0 1 0,2 3 0,0-2 0,0 1 0,0 0 0,0-1 0,2 1 0,0 1 0,1 1 0,1 1 0,0 2 0,0-1 0,0 0 0,0 1 0,1 1 0,1 1 0,1 0 0,-1-1 0,-1 1 0,0 0 0,1 0 0,1 1 0,2-1 0,3 2 0,0 1 0,2 0 0,0 0 0,-1 0 0,1 0 0,0 0 0,2 1 0,-2 2 0,3 3 0,0 2 0,0 1 0,1-2 0,-1 1 0,-1-2 0,-2-2 0,-3-2 0,-1-2 0,-1 0 0,-2 0 0,-1 0 0,-2 0 0,-1 0 0,-2-3 0,-1-4 0,0-2 0,2-3 0,1-3 0,1-1 0,2-1 0,-1-3 0,2 1 0,0 1 0,-2 0 0,0 2 0,-3-2 0,-1 0 0,-1 1 0,0 0 0,0 2 0,0 0 0,0-1 0,0 1 0,2 2 0,1 0 0,-1 0 0,2 1 0,-2-2 0,3 3 0,-1 1 0,1 0 0,1 2 0,1 1 0,2-1 0,1 3 0,1 1 0,2 2 0,1 2 0,1 0 0,-1 0 0,0 0 0,0 0 0,1 0 0,1 2 0,1 1 0,0 4 0,-2 1 0,1 2 0,1 1 0,-1 2 0,-2 1 0,-2 0 0,-1 2 0,-1 0 0,-2 0 0,-3-1 0,-3 0 0,-1 0 0,-1 0 0,0 0 0,-2 0 0,0 0 0,-2 0 0,0 0 0,1 2 0,0 1 0,0 2 0,-1 1 0,0-1 0,-1 0 0,0 1 0,-1-2 0,-1 2 0,1 0 0,-1 0 0,-1 0 0,-1 3 0,-2 1 0,1 1 0,-2 0 0,-1-2 0,0 0 0,-2 0 0,0 0 0,0 0 0,0 0 0,0 0 0,0 2 0,0-1 0,0-1 0,0-1 0,-2-1 0,-2 1 0,-2-2 0,-3 1 0,-1-1 0,0-1 0,-1 2 0,1-1 0,-2 0 0,-1 0 0,1-1 0,-1 0 0,-1 0 0,1-1 0,-1 0 0,1-2 0,-1-1 0,0-1 0,-1 0 0,1 0 0,1 0 0,2 0 0,1-2 0,1 0 0,0 0 0,-1 0 0,0 3 0,-1 2 0,2 2 0,0 3 0,0 2 0,2-1 0,-1 0 0,1 1 0,1-1 0,1-1 0,1-1 0,0 0 0,0 0 0,-1 4 0,1 1 0,0 0 0,-2 1 0,0 1 0,-1 2 0,1 0 0,1-1 0,0-1 0,0 1 0,-1 1 0,-1-2 0,1 0 0,0 0 0,0-3 0,0 1 0,-2-1 0,-2 0 0,-1 1 0,-1-1 0,-1-2 0,0-4 0,-1-4 0,0-1 0,-1 0 0,0-2 0,-1-2 0,-3-1 0,1-1 0,-1-3 0,-2 0 0,-1-2 0,0 0 0,-1 0 0,-2-1 0,0 1 0,-4-2 0,2 0 0,-2-2 0,-1 0 0,0 0 0,-1 0 0,2 0 0,2 0 0,1 0 0,1 0 0,1 0 0,-1 0 0,1 0 0,2 0 0,0 0 0,0 0 0,-1 0 0,-1 1 0,0 2 0,3 4 0,4 2 0,3 3 0,5-2 0,0 1 0,-1 1 0,0 1 0,-1 2 0,0 0 0,0 0 0,0 0 0,1 0 0,1-1 0,0 1 0,-1 1 0,2-1 0,0 0 0,3 0 0,-1 0 0,0-1 0,1 1 0,-1 0 0,0 2 0,0 0 0,0 1 0,-1 0 0,-1 0 0,1 2 0,-3-1 0,0 1 0,-2 2 0,1 1 0,0 0 0,0 0 0,1-2 0,-1-2 0,0 0 0,-1-1 0,-2 1 0,1 0 0,-1 1 0,0 1 0,-2 2 0,-2 0 0,0 1 0,1-2 0,1 0 0,0-2 0,1-2 0,-1 1 0,1-2 0,0 0 0,0 2 0,-1-2 0,1 0 0,1 0 0,1-2 0,0 0 0,-1-1 0,-1-2 0,0-2 0,0 0 0,-2-1 0,-2 1 0,-4-1 0,-4-1 0,-4 2 0,-4 0 0,-4 0 0,0-2 0,2-2 0,0-2 0,0-2 0,1 0 0,2-2 0,0 2 0,1 0 0,2 0 0,2 0 0,1-2 0,1 0 0,0 0 0,0 0 0,3 0 0,1 0 0,1 0 0,0 0 0,1-1 0,0-2 0,-1-3 0,0-3 0,0-3 0,0 0 0,0-2 0,0 1 0,0 0 0,0-1 0,0-2 0,-2-1 0,1-1 0,1-2 0,2 2 0,3 0 0,0-1 0,2 2 0,-1-1 0,1 1 0,0 0 0,1 0 0,0-3 0,1 1 0,1 0 0,-1-3 0,2 1 0,-1-1 0,-1 0 0,1 0 0,0-2 0,2 0 0,-1 1 0,1-1 0,-1 1 0,2-1 0,2 0 0,0 0 0,1 0 0,0 0 0,0 1 0,3-1 0,0 0 0,1 0 0,2-1 0,0 3 0,-2 0 0,0 2 0,0 3 0,0-1 0,2 1 0,0 1 0,0 1 0,0 1 0,0 0 0,0 0 0,0-1 0,0 0 0,0 0 0,0 2 0,0 0 0,0 0 0,0-1 0,0-1 0,0 0 0,2 1 0,0 1 0,1 0 0,1 1 0,-1 0 0,1 1 0,-1 1 0,1 0 0,1-1 0,-2 2 0,1-1 0,-1 1 0,0 1 0,2 0 0,-1 1 0,0 0 0,0-1 0,-1 5 0,2-2 0,-2 2 0,2-1 0,0-2 0,0 1 0,-1 1 0,0-1 0,-1 0 0,1-1 0,0-1 0,1 2 0,-1 0 0,-1 2 0,0-2 0,1 1 0,0-1 0,0 0 0,0 2 0,-1-1 0,0 1 0,-1 1 0,0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1.0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1.6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2.21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2.8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3.368"/>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4.134"/>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4.801"/>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5.30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6.085"/>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6.7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4:43:13.759"/>
    </inkml:context>
    <inkml:brush xml:id="br0">
      <inkml:brushProperty name="width" value="0.01764" units="cm"/>
      <inkml:brushProperty name="height" value="0.01764" units="cm"/>
      <inkml:brushProperty name="transparency" value="191"/>
    </inkml:brush>
  </inkml:definitions>
  <inkml:trace contextRef="#ctx0" brushRef="#br0">0 3262 24575,'0'-13'0,"0"-2"0,0 0 0,0-1 0,0-3 0,0 8 0,0-5 0,0 6 0,0-2 0,0 0 0,0 0 0,0-3 0,0 1 0,2 0 0,1 0 0,3 1 0,-3 3 0,1-1 0,-3 3 0,1-5 0,0 4 0,3-5 0,-3 6 0,4-5 0,-2 3 0,2-6 0,-2 5 0,0-3 0,2-2 0,0 0 0,1-2 0,3 0 0,-1 2 0,0 1 0,-1-1 0,0-2 0,1 0 0,-1 0 0,1 0 0,0-1 0,0 1 0,0 0 0,-1 2 0,0 0 0,-1 2 0,-1 0 0,1 0 0,-1 1 0,0-1 0,2-3 0,-2 6 0,4-4 0,-3 6 0,3-8 0,-3 6 0,4-8 0,-3 7 0,4-5 0,1 0 0,0 2 0,3-1 0,0 0 0,2-2 0,0 0 0,0 1 0,0 1 0,0 2 0,1 1 0,-1-1 0,0 2 0,0 1 0,0 1 0,0 1 0,1-1 0,-1 2 0,0 0 0,0 0 0,0 0 0,1 1 0,-3 1 0,0 0 0,-1 0 0,1 2 0,2 1 0,4-1 0,-9 3 0,6-3 0,-7 2 0,4 0 0,2-1 0,-1-1 0,-2 1 0,1 1 0,0 0 0,2 0 0,-2-1 0,-1-1 0,1 0 0,1 1 0,2-1 0,2 1 0,1 0 0,-1-1 0,-2 0 0,-1 0 0,0-1 0,0 1 0,0 0 0,0 0 0,1 0 0,-1 2 0,0-3 0,-1 1 0,-1 0 0,-1-3 0,-4 1 0,1-2 0,0-1 0,0 1 0,3 1 0,-3 0 0,3-2 0,-8 3 0,4-6 0,-8 7 0,4-6 0,-3 4 0,1-3 0,-1 0 0,1-1 0,-1-1 0,3-2 0,-1 0 0,1-1 0,2 1 0,0 0 0,-2-2 0,-1 1 0,1-1 0,-1 2 0,0 1 0,0 0 0,1-1 0,-1-1 0,2 0 0,-1-1 0,-1 0 0,2 0 0,-1-2 0,2 2 0,-1 0 0,1 1 0,1-2 0,0 1 0,2 0 0,1 0 0,1 0 0,0-1 0,0 2 0,0 1 0,2 0 0,0 0 0,2 0 0,-1-1 0,-3 2 0,-1 0 0,-1 1 0,-1-1 0,1 1 0,-2-1 0,-1-3 0,-2 7 0,1-5 0,-7 8 0,2-4 0,-3 3 0,0-2 0,0-1 0,0-2 0,0 0 0,0-1 0,0-1 0,0 0 0,0-6 0,0 8 0,0-7 0,0 7 0,0-7 0,0 5 0,0-4 0,0 3 0,0 3 0,0-4 0,0 6 0,0-2 0,0 0 0,0 0 0,0 1 0,0 1 0,0-1 0,0-1 0,0 4 0,0-4 0,0 0 0,0 3 0,0-5 0,0 5 0,0-1 0,0-1 0,0 0 0,0-2 0,0-1 0,0 0 0,0-1 0,0 1 0,0-1 0,0 1 0,0-1 0,1 0 0,1 1 0,2-2 0,1 0 0,2-1 0,0-3 0,0-2 0,1 1 0,0-1 0,0 1 0,-1 2 0,-1 0 0,1 0 0,0 0 0,2-2 0,0 1 0,0 2 0,0-1 0,1 1 0,-1-1 0,0 1 0,1 1 0,1 1 0,-1 0 0,1 1 0,0 0 0,0-1 0,1 2 0,0-1 0,2 0 0,1 2 0,1-3 0,2 0 0,1-2 0,2-1 0,3 0 0,3 2 0,5 2 0,1 1 0,0 4 0,0 1 0,-2 0 0,-1 4 0,1 1 0,-2 2 0,-1 2 0,1 0 0,-3 0 0,0 0 0,0 0 0,1 0 0,0 0 0,-1 3 0,-2 2 0,-3 3 0,-1 2 0,-2-1 0,0 0 0,1 0 0,-1 1 0,0 0 0,0 0 0,0-1 0,0 1 0,0-1 0,1 0 0,-1 0 0,3 2 0,3 3 0,5 3 0,6 0 0,3 0 0,0 0 0,-2 2 0,-3-1 0,-1-1 0,-3 0 0,-2 0 0,-4-1 0,-2-1 0,-2-1 0,-1 0 0,-1 1 0,-1-2 0,-2 2 0,-2-2 0,0 0 0,0 0 0,-1 1 0,0 1 0,-2 1 0,0-1 0,1 0 0,1 1 0,-2-2 0,0 0 0,0 1 0,0-1 0,0 1 0,0 1 0,0 0 0,0 2 0,-2 1 0,0-1 0,-1 0 0,1 1 0,1-1 0,0 0 0,-2 0 0,1 2 0,-1 1 0,-1 0 0,2 2 0,-3-2 0,-1 3 0,2 2 0,-2 1 0,0 2 0,-1 0 0,-2 1 0,0 1 0,0 2 0,0 2 0,0 0 0,0 0 0,0 1 0,0 0 0,-2-1 0,-2-3 0,-5-1 0,-5-4 0,0 0 0,0-3 0,0 0 0,2 2 0,-1-1 0,1 2 0,0 0 0,2 0 0,0 3 0,-1 1 0,1-1 0,-1 1 0,2-3 0,5-4 0,1-4 0,3-2 0,0 0 0,0 0 0,0 3 0,0 0 0,0 3 0,0 0 0,0 0 0,0 2 0,2-2 0,2 1 0,3 1 0,2-1 0,0 2 0,-2-4 0,-1-2 0,-1-2 0,0 0 0,0-1 0,0-1 0,-1 2 0,-1 1 0,1 2 0,-2 2 0,1 0 0,-2 1 0,-1 1 0,0 2 0,0 1 0,0 1 0,0 2 0,0 1 0,0 1 0,0 1 0,0 0 0,0 0 0,-2 0 0,-3 2 0,-5 4 0,-3 4 0,-1 0 0,0-4 0,1-4 0,-2 1 0,0-1 0,-1 4 0,-2-1 0,-1 0 0,-1-2 0,-1 0 0,-2-4 0,-1-3 0,0-2 0,-1-4 0,-1-3 0,-2 0 0,-4-3 0,-1 0 0,-2-2 0,-2-2 0,-2-3 0,-1-2 0,-1 0 0,1-4 0,-1-2 0,3-2 0,2 1 0,1-1 0,5 1 0,1-1 0,1-2 0,0 0 0,-1 0 0,-1 0 0,0 0 0,2-1 0,-1-1 0,0-4 0,2-2 0,-1-3 0,2 2 0,-1-1 0,0 1 0,0 0 0,0 1 0,1 0 0,0 1 0,1 1 0,2 0 0,-1 2 0,2 1 0,-1 0 0,-1 1 0,3 2 0,2 0 0,3 0 0,2 0 0,1 3 0,-3 4 0,0 3 0,-2 3 0,2-1 0,0 1 0,0-1 0,0 0 0,-2 1 0,-1-2 0,1 1 0,-3 4 0,7-6 0,-2 6 0,7-6 0,-3 4 0,-1 0 0,-1-2 0,1 2 0,-1-2 0,-1 1 0,-1 1 0,-2-1 0,0 3 0,0-2 0,-1 1 0,-2 0 0,0-2 0,0 1 0,0-2 0,2 1 0,0-1 0,-2 0 0,0 1 0,0-1 0,1 0 0,2 0 0,0-3 0,-1-3 0,2-1 0,-2-2 0,1-1 0,-1-1 0,-2 1 0,-1 1 0,-3 2 0,-1 0 0,0-3 0,-2 0 0,-1-2 0,0 0 0,0 0 0,3 0 0,2 0 0,1 0 0,1 0 0,-1 0 0,-1 0 0,1 0 0,-1 0 0,2 0 0,2 0 0,0 0 0,-1 0 0,0 0 0,-1 0 0,-1 0 0,0 0 0,0-1 0,-2-3 0,1-1 0,-1-2 0,0 0 0,1-1 0,-2-1 0,-1-1 0,2 1 0,-1 0 0,2 0 0,0-1 0,0 0 0,0-2 0,-2-1 0,2-1 0,2-3 0,-2 2 0,3 1 0,0 0 0,2 2 0,4 1 0,1 0 0,2 2 0,-5-2 0,8 3 0,-5-3 0,7 3 0,-1-2 0,2 0 0,0 0 0,1 1 0,1 0 0,0 0 0,1 1 0,0 0 0,1 1 0,-1 0 0,1 0 0,1-1 0,-3-1 0,3 2 0,-3-1 0,4 4 0,0-1 0,-2-1 0,0-2 0,-1 1 0,1 0 0,2 0 0,0 1 0,-2-2 0,0-1 0,-1 1 0,-1-1 0,2-2 0,-3 2 0,-1 0 0,0-1 0,0 2 0,1-2 0,3 1 0,-1 2 0,1 1 0,-1 1 0,1-2 0,1 1 0,1-1 0,0 1 0,0 0 0,0 0 0,0-2 0,0 1 0,0 0 0,0 1 0,0 2 0,0 0 0,0-2 0,0 0 0,0-1 0,0 1 0,0 2 0,0 0 0,-1 0 0,-1 1 0,1 1 0,-1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7.785"/>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8.301"/>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8.93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19.4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0.085"/>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0.73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1.2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1.885"/>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2.93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3.451"/>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3:37:34.760"/>
    </inkml:context>
    <inkml:brush xml:id="br0">
      <inkml:brushProperty name="width" value="0.05" units="cm"/>
      <inkml:brushProperty name="height" value="0.05" units="cm"/>
    </inkml:brush>
  </inkml:definitions>
  <inkml:trace contextRef="#ctx0" brushRef="#br0">0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4.03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5.835"/>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8.2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8.835"/>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9.4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29.968"/>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0.534"/>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1.101"/>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1.650"/>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2.134"/>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4:04:23.423"/>
    </inkml:context>
    <inkml:brush xml:id="br0">
      <inkml:brushProperty name="width" value="0.01764" units="cm"/>
      <inkml:brushProperty name="height" value="0.01764" units="cm"/>
      <inkml:brushProperty name="transparency" value="191"/>
    </inkml:brush>
  </inkml:definitions>
  <inkml:trace contextRef="#ctx0" brushRef="#br0">370 2516 24575,'-15'-9'0,"-9"-7"0,-4-8 0,-3-2 0,0 1 0,5 1 0,2 3 0,0-1 0,-1-3 0,3 4 0,3 1 0,3 1 0,1 3 0,1-1 0,1-1 0,2 0 0,2-1 0,0 1 0,2 0 0,3-1 0,2 1 0,2 0 0,0-1 0,0-1 0,0-2 0,0 1 0,0 0 0,0 1 0,0-2 0,0 1 0,0 0 0,0-4 0,0 9 0,0-10 0,1 10 0,3-3 0,1-1 0,1 2 0,1-1 0,1 3 0,1 0 0,0 0 0,0 0 0,0-2 0,1 1 0,-1 1 0,0 0 0,1 0 0,-1 0 0,2 1 0,0 1 0,1 0 0,-1 0 0,2 0 0,-1 0 0,1 2 0,2-1 0,-1 1 0,1 0 0,-1-1 0,-1 2 0,3 0 0,1 1 0,1 3 0,0 1 0,0 1 0,0 0 0,0 1 0,1 1 0,-1 1 0,0 1 0,0 1 0,0 0 0,0-2 0,0 0 0,1-1 0,-1 1 0,0 2 0,0-3 0,1 1 0,-1-1 0,0 2 0,0 1 0,0 0 0,0 0 0,1 0 0,-1 0 0,0 0 0,-2 0 0,0 0 0,-1 0 0,2 0 0,4 0 0,-7 0 0,4 0 0,-8 0 0,4 0 0,0 0 0,0 0 0,1 0 0,1 0 0,0 0 0,-2-2 0,-4-3 0,-3-3 0,-1-3 0,-1-2 0,0-2 0,-1-1 0,1-2 0,1 0 0,-1-1 0,0 0 0,0-3 0,-1-3 0,2-3 0,0-1 0,0-1 0,-1 2 0,1 0 0,1 1 0,0-1 0,2-1 0,0 1 0,1 1 0,0 1 0,0 2 0,1 2 0,1 1 0,1 0 0,1 1 0,-1 1 0,1 1 0,1 2 0,-1-1 0,1 1 0,1 0 0,0 2 0,2 2 0,0-1 0,1 1 0,-1 0 0,0-1 0,3 1 0,0 0 0,1 2 0,1 3 0,-1 0 0,1 0 0,0-1 0,1 2 0,0 2 0,1 0 0,1 0 0,1 0 0,-3-1 0,1 3 0,0-2 0,1 1 0,4 0 0,2 1 0,1 2 0,2 0 0,0 0 0,0 0 0,0 0 0,-1 0 0,4 1 0,-3 4 0,5 2 0,-2 3 0,1 0 0,1-1 0,-1 1 0,-1-3 0,-3-2 0,-3-3 0,-3-2 0,0 0 0,-2 0 0,-1 0 0,-3 0 0,-2-1 0,-1-2 0,-2-5 0,0-3 0,3-3 0,0-4 0,3-2 0,2-1 0,-2-3 0,2 1 0,1 1 0,-2 0 0,-1 2 0,-3-1 0,-3-1 0,1 1 0,-1 1 0,1 1 0,-1 1 0,0 0 0,0-1 0,3 3 0,0 0 0,0 0 0,2 1 0,-2-1 0,3 2 0,-1 2 0,1 1 0,2 1 0,1 1 0,1 0 0,2 2 0,3 3 0,0 1 0,3 3 0,0 0 0,-1 0 0,1 0 0,-1 0 0,1 0 0,2 2 0,1 3 0,-1 2 0,-1 3 0,1 3 0,0 0 0,-1 2 0,-2 2 0,-1 1 0,-2 1 0,-2 0 0,-2 0 0,-5 0 0,-2-1 0,-2 1 0,0-1 0,-1 0 0,-2 0 0,-1 0 0,-1 0 0,0 1 0,0 1 0,0 2 0,1 2 0,-2 2 0,1-2 0,-2 1 0,0 0 0,-2-2 0,1 3 0,-1-1 0,0 0 0,-2 1 0,0 3 0,-3 1 0,0 1 0,0 1 0,-2-3 0,-1 1 0,-2-1 0,0 0 0,0 0 0,0 0 0,0 1 0,0 0 0,0 1 0,0-2 0,0-1 0,-3-1 0,-1 0 0,-4 0 0,-3-2 0,-1 1 0,0-1 0,-2 1 0,2 0 0,-3-1 0,0 1 0,0-2 0,-1 0 0,0 0 0,-1 0 0,1-2 0,0-1 0,-1-1 0,0-2 0,-1 0 0,1 0 0,2 0 0,1 0 0,2-2 0,0 0 0,1 0 0,-1 0 0,0 3 0,-1 3 0,2 3 0,0 3 0,1 1 0,1 1 0,0-1 0,0 1 0,2 0 0,0-3 0,3 0 0,-2-1 0,1 1 0,0 5 0,0 0 0,0 1 0,-2 2 0,-1 0 0,0 2 0,1 0 0,1 1 0,0-3 0,-1 1 0,0 1 0,-1-1 0,0-1 0,1 0 0,0-3 0,0 0 0,-3 0 0,-2-1 0,-2 2 0,-1-1 0,0-3 0,-1-6 0,-1-2 0,1-3 0,-2-1 0,-1 0 0,0-4 0,-5-1 0,3-1 0,-3-4 0,-2 0 0,0-2 0,0 0 0,-3 0 0,0-1 0,-2 1 0,-4-2 0,2-1 0,-2-2 0,-2 0 0,1 0 0,-1 0 0,2 0 0,2 0 0,1 0 0,2 0 0,0 0 0,1 0 0,-1 0 0,3 0 0,1 0 0,-1 0 0,-1 0 0,-1 0 0,0 4 0,4 4 0,4 4 0,4 2 0,5-1 0,1 0 0,0 1 0,-1 2 0,-2 2 0,1 0 0,-1 0 0,1 0 0,1 1 0,1-1 0,0 0 0,-1 0 0,2 0 0,1 1 0,3-1 0,-1 0 0,0 0 0,-1 0 0,2 0 0,-1 2 0,-1 1 0,1 1 0,-2 0 0,0 0 0,0 1 0,-3 1 0,0 1 0,-2 1 0,0 1 0,1 2 0,0-2 0,0-1 0,0-3 0,-1 0 0,-1 0 0,-1-1 0,0 2 0,0-1 0,-1 3 0,-3 2 0,-2 0 0,0 1 0,1-2 0,2-1 0,0-2 0,0-2 0,1 1 0,-1-2 0,1 0 0,-1 1 0,0 0 0,1-1 0,1-1 0,1-1 0,0-1 0,0-2 0,-2-2 0,-1-1 0,1-1 0,-2-1 0,-5 1 0,-2-2 0,-5 1 0,-6 1 0,-5 0 0,-4 1 0,0-4 0,2-2 0,-1-2 0,2-3 0,0 1 0,3-3 0,0 2 0,1 0 0,2 1 0,3-1 0,1-2 0,1 0 0,0 0 0,1 0 0,3 0 0,0 0 0,2 0 0,2 0 0,-1-1 0,0-3 0,-1-2 0,1-5 0,-1-4 0,1 0 0,-1-2 0,0 1 0,1 1 0,-1-2 0,0-3 0,-2 0 0,1-3 0,1 0 0,3 1 0,3 0 0,1-1 0,1 2 0,1 0 0,-1 0 0,1 0 0,1 0 0,0-2 0,1-1 0,2 1 0,-2-3 0,2 1 0,-1-2 0,1 0 0,-1 0 0,0-2 0,2 0 0,0 0 0,1 1 0,-1-1 0,3 0 0,1 0 0,1 0 0,0 0 0,0 0 0,2 1 0,1-1 0,2 0 0,0-1 0,3 1 0,0 1 0,-2 2 0,0 2 0,-1 3 0,1 0 0,2 0 0,0 1 0,0 2 0,0 1 0,0 1 0,0-2 0,0-1 0,0 1 0,0 1 0,0 1 0,0 0 0,0 0 0,0-1 0,0-1 0,0-1 0,2 3 0,0 0 0,3 1 0,-1 0 0,0 0 0,0 2 0,0 1 0,2-1 0,-1 1 0,-1 0 0,0 0 0,0 1 0,0 2 0,2-1 0,-2 1 0,2 1 0,-1-2 0,-1 7 0,1-4 0,-1 3 0,2-1 0,0-1 0,0 0 0,-1 1 0,-1-1 0,1-1 0,-1 0 0,2-1 0,-1 1 0,0 2 0,-1 1 0,0-1 0,0-1 0,1 0 0,0 0 0,-1 2 0,1 0 0,-1 0 0,-2 1 0,0 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2.66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3.20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3.70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4.251"/>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4.88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5.401"/>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6.1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6.635"/>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7.218"/>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7.735"/>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04:37:34.281"/>
    </inkml:context>
    <inkml:brush xml:id="br0">
      <inkml:brushProperty name="width" value="0.01764" units="cm"/>
      <inkml:brushProperty name="height" value="0.01764" units="cm"/>
      <inkml:brushProperty name="transparency" value="191"/>
    </inkml:brush>
  </inkml:definitions>
  <inkml:trace contextRef="#ctx0" brushRef="#br0">0 3262 24575,'0'-13'0,"0"-2"0,0 0 0,0-1 0,0-3 0,0 8 0,0-5 0,0 6 0,0-2 0,0 0 0,0 0 0,0-3 0,0 1 0,2 0 0,1 0 0,3 1 0,-3 3 0,1-1 0,-3 3 0,1-5 0,0 4 0,3-5 0,-3 6 0,4-5 0,-2 3 0,2-6 0,-2 5 0,0-3 0,2-2 0,0 0 0,1-2 0,3 0 0,-1 2 0,0 1 0,-1-1 0,0-2 0,1 0 0,-1 0 0,1 0 0,0-1 0,0 1 0,0 0 0,-1 2 0,0 0 0,-1 2 0,-1 0 0,1 0 0,-1 1 0,0-1 0,2-3 0,-2 6 0,4-4 0,-3 6 0,3-8 0,-3 6 0,4-8 0,-3 7 0,4-5 0,1 0 0,0 2 0,3-1 0,0 0 0,2-2 0,0 0 0,0 1 0,0 1 0,0 2 0,1 1 0,-1-1 0,0 2 0,0 1 0,0 1 0,0 1 0,1-1 0,-1 2 0,0 0 0,0 0 0,0 0 0,1 1 0,-3 1 0,0 0 0,-1 0 0,1 2 0,2 1 0,4-1 0,-9 3 0,6-3 0,-7 2 0,4 0 0,2-1 0,-1-1 0,-2 1 0,1 1 0,0 0 0,2 0 0,-2-1 0,-1-1 0,1 0 0,1 1 0,2-1 0,2 1 0,1 0 0,-1-1 0,-2 0 0,-1 0 0,0-1 0,0 1 0,0 0 0,0 0 0,1 0 0,-1 2 0,0-3 0,-1 1 0,-1 0 0,-1-3 0,-4 1 0,1-2 0,0-1 0,0 1 0,3 1 0,-3 0 0,3-2 0,-8 3 0,4-6 0,-8 7 0,4-6 0,-3 4 0,1-3 0,-1 0 0,1-1 0,-1-1 0,3-2 0,-1 0 0,1-1 0,2 1 0,0 0 0,-2-2 0,-1 1 0,1-1 0,-1 2 0,0 1 0,0 0 0,1-1 0,-1-1 0,2 0 0,-1-1 0,-1 0 0,2 0 0,-1-2 0,2 2 0,-1 0 0,1 1 0,1-2 0,0 1 0,2 0 0,1 0 0,1 0 0,0-1 0,0 2 0,0 1 0,2 0 0,0 0 0,2 0 0,-1-1 0,-3 2 0,-1 0 0,-1 1 0,-1-1 0,1 1 0,-2-1 0,-1-3 0,-2 7 0,1-5 0,-7 8 0,2-4 0,-3 3 0,0-2 0,0-1 0,0-2 0,0 0 0,0-1 0,0-1 0,0 0 0,0-6 0,0 8 0,0-7 0,0 7 0,0-7 0,0 5 0,0-4 0,0 3 0,0 3 0,0-4 0,0 6 0,0-2 0,0 0 0,0 0 0,0 1 0,0 1 0,0-1 0,0-1 0,0 4 0,0-4 0,0 0 0,0 3 0,0-5 0,0 5 0,0-1 0,0-1 0,0 0 0,0-2 0,0-1 0,0 0 0,0-1 0,0 1 0,0-1 0,0 1 0,0-1 0,1 0 0,1 1 0,2-2 0,1 0 0,2-1 0,0-3 0,0-2 0,1 1 0,0-1 0,0 1 0,-1 2 0,-1 0 0,1 0 0,0 0 0,2-2 0,0 1 0,0 2 0,0-1 0,1 1 0,-1-1 0,0 1 0,1 1 0,1 1 0,-1 0 0,1 1 0,0 0 0,0-1 0,1 2 0,0-1 0,2 0 0,1 2 0,1-3 0,2 0 0,1-2 0,2-1 0,3 0 0,3 2 0,5 2 0,1 1 0,0 4 0,0 1 0,-2 0 0,-1 4 0,1 1 0,-2 2 0,-1 2 0,1 0 0,-3 0 0,0 0 0,0 0 0,1 0 0,0 0 0,-1 3 0,-2 2 0,-3 3 0,-1 2 0,-2-1 0,0 0 0,1 0 0,-1 1 0,0 0 0,0 0 0,0-1 0,0 1 0,0-1 0,1 0 0,-1 0 0,3 2 0,3 3 0,5 3 0,6 0 0,3 0 0,0 0 0,-2 2 0,-3-1 0,-1-1 0,-3 0 0,-2 0 0,-4-1 0,-2-1 0,-2-1 0,-1 0 0,-1 1 0,-1-2 0,-2 2 0,-2-2 0,0 0 0,0 0 0,-1 1 0,0 1 0,-2 1 0,0-1 0,1 0 0,1 1 0,-2-2 0,0 0 0,0 1 0,0-1 0,0 1 0,0 1 0,0 0 0,0 2 0,-2 1 0,0-1 0,-1 0 0,1 1 0,1-1 0,0 0 0,-2 0 0,1 2 0,-1 1 0,-1 0 0,2 2 0,-3-2 0,-1 3 0,2 2 0,-2 1 0,0 2 0,-1 0 0,-2 1 0,0 1 0,0 2 0,0 2 0,0 0 0,0 0 0,0 1 0,0 0 0,-2-1 0,-2-3 0,-5-1 0,-5-4 0,0 0 0,0-3 0,0 0 0,2 2 0,-1-1 0,1 2 0,0 0 0,2 0 0,0 3 0,-1 1 0,1-1 0,-1 1 0,2-3 0,5-4 0,1-4 0,3-2 0,0 0 0,0 0 0,0 3 0,0 0 0,0 3 0,0 0 0,0 0 0,0 2 0,2-2 0,2 1 0,3 1 0,2-1 0,0 2 0,-2-4 0,-1-2 0,-1-2 0,0 0 0,0-1 0,0-1 0,-1 2 0,-1 1 0,1 2 0,-2 2 0,1 0 0,-2 1 0,-1 1 0,0 2 0,0 1 0,0 1 0,0 2 0,0 1 0,0 1 0,0 1 0,0 0 0,0 0 0,-2 0 0,-3 2 0,-5 4 0,-3 4 0,-1 0 0,0-4 0,1-4 0,-2 1 0,0-1 0,-1 4 0,-2-1 0,-1 0 0,-1-2 0,-1 0 0,-2-4 0,-1-3 0,0-2 0,-1-4 0,-1-3 0,-2 0 0,-4-3 0,-1 0 0,-2-2 0,-2-2 0,-2-3 0,-1-2 0,-1 0 0,1-4 0,-1-2 0,3-2 0,2 1 0,1-1 0,5 1 0,1-1 0,1-2 0,0 0 0,-1 0 0,-1 0 0,0 0 0,2-1 0,-1-1 0,0-4 0,2-2 0,-1-3 0,2 2 0,-1-1 0,0 1 0,0 0 0,0 1 0,1 0 0,0 1 0,1 1 0,2 0 0,-1 2 0,2 1 0,-1 0 0,-1 1 0,3 2 0,2 0 0,3 0 0,2 0 0,1 3 0,-3 4 0,0 3 0,-2 3 0,2-1 0,0 1 0,0-1 0,0 0 0,-2 1 0,-1-2 0,1 1 0,-3 4 0,7-6 0,-2 6 0,7-6 0,-3 4 0,-1 0 0,-1-2 0,1 2 0,-1-2 0,-1 1 0,-1 1 0,-2-1 0,0 3 0,0-2 0,-1 1 0,-2 0 0,0-2 0,0 1 0,0-2 0,2 1 0,0-1 0,-2 0 0,0 1 0,0-1 0,1 0 0,2 0 0,0-3 0,-1-3 0,2-1 0,-2-2 0,1-1 0,-1-1 0,-2 1 0,-1 1 0,-3 2 0,-1 0 0,0-3 0,-2 0 0,-1-2 0,0 0 0,0 0 0,3 0 0,2 0 0,1 0 0,1 0 0,-1 0 0,-1 0 0,1 0 0,-1 0 0,2 0 0,2 0 0,0 0 0,-1 0 0,0 0 0,-1 0 0,-1 0 0,0 0 0,0-1 0,-2-3 0,1-1 0,-1-2 0,0 0 0,1-1 0,-2-1 0,-1-1 0,2 1 0,-1 0 0,2 0 0,0-1 0,0 0 0,0-2 0,-2-1 0,2-1 0,2-3 0,-2 2 0,3 1 0,0 0 0,2 2 0,4 1 0,1 0 0,2 2 0,-5-2 0,8 3 0,-5-3 0,7 3 0,-1-2 0,2 0 0,0 0 0,1 1 0,1 0 0,0 0 0,1 1 0,0 0 0,1 1 0,-1 0 0,1 0 0,1-1 0,-3-1 0,3 2 0,-3-1 0,4 4 0,0-1 0,-2-1 0,0-2 0,-1 1 0,1 0 0,2 0 0,0 1 0,-2-2 0,0-1 0,-1 1 0,-1-1 0,2-2 0,-3 2 0,-1 0 0,0-1 0,0 2 0,1-2 0,3 1 0,-1 2 0,1 1 0,-1 1 0,1-2 0,1 1 0,1-1 0,0 1 0,0 0 0,0 0 0,0-2 0,0 1 0,0 0 0,0 1 0,0 2 0,0 0 0,0-2 0,0 0 0,0-1 0,0 1 0,0 2 0,0 0 0,-1 0 0,-1 1 0,1 1 0,-1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8.4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8.984"/>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39.585"/>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0.019"/>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0.517"/>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1.085"/>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1.70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2.1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2.65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3.050"/>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3:57:20.121"/>
    </inkml:context>
    <inkml:brush xml:id="br0">
      <inkml:brushProperty name="width" value="0.01764" units="cm"/>
      <inkml:brushProperty name="height" value="0.01764" units="cm"/>
      <inkml:brushProperty name="transparency" value="191"/>
    </inkml:brush>
  </inkml:definitions>
  <inkml:trace contextRef="#ctx0" brushRef="#br0">309 1988 24575,'-12'-7'0,"-8"-6"0,-4-5 0,-2-3 0,0 1 0,5 1 0,1 3 0,0-2 0,-1-1 0,2 2 0,4 1 0,1 1 0,2 2 0,0 0 0,1-1 0,2 0 0,1-1 0,1 0 0,1 1 0,3-1 0,1 1 0,2 0 0,0-1 0,0-1 0,0-2 0,0 2 0,0-1 0,0 1 0,0-1 0,0 0 0,0 1 0,0-4 0,0 7 0,0-7 0,1 7 0,2-2 0,1-1 0,1 2 0,1-1 0,1 3 0,0-1 0,1 0 0,-1 1 0,1-3 0,0 2 0,0 0 0,-1 1 0,2-1 0,-2 0 0,2 2 0,1-1 0,0 1 0,-1 0 0,2 0 0,-1 0 0,1 2 0,1-2 0,0 2 0,0 0 0,0-2 0,-1 3 0,2-1 0,1 1 0,1 2 0,0 2 0,1 0 0,-1 0 0,0 1 0,0 0 0,0 2 0,1 0 0,-1 1 0,0 0 0,0-2 0,0 1 0,1-2 0,-1 2 0,0 1 0,0-3 0,0 2 0,1-2 0,-1 3 0,0 0 0,0 0 0,0 0 0,1 0 0,-1 0 0,0 0 0,-2 0 0,0 0 0,0 0 0,1 0 0,4 0 0,-7 0 0,4 0 0,-6 0 0,2 0 0,1 0 0,0 0 0,0 0 0,2 0 0,-1 0 0,-1-2 0,-4-2 0,-2-2 0,-1-3 0,-1-1 0,0-2 0,0-1 0,0-1 0,1 0 0,-1-1 0,0 0 0,0-3 0,0-1 0,1-3 0,0-1 0,0-1 0,-1 2 0,1 0 0,1 0 0,0 0 0,1-1 0,1 1 0,0 1 0,0 0 0,1 2 0,0 2 0,1 0 0,1 1 0,0 0 0,0 1 0,1 1 0,1 1 0,-2 0 0,2 0 0,0 0 0,0 2 0,3 2 0,-1-1 0,0 0 0,0 1 0,0-2 0,3 2 0,0-1 0,0 2 0,1 3 0,0-1 0,0 1 0,0-1 0,1 1 0,0 2 0,1-1 0,1 1 0,0 0 0,-2-1 0,1 3 0,0-3 0,1 2 0,3 0 0,1 0 0,2 2 0,1 0 0,1 0 0,-1 0 0,0 0 0,-1 0 0,4 1 0,-3 3 0,5 1 0,-2 3 0,0 0 0,1-1 0,0 1 0,-1-2 0,-3-2 0,-2-3 0,-3-1 0,0 0 0,-1 0 0,-2 0 0,-1 0 0,-3 0 0,0-3 0,-2-3 0,0-3 0,3-2 0,-1-3 0,3-2 0,2-1 0,-2-2 0,2 1 0,0 1 0,-1 0 0,-1 1 0,-2-1 0,-3 0 0,1 0 0,-1 1 0,0 1 0,0 1 0,0 0 0,1-1 0,1 2 0,1 1 0,-1-1 0,2 1 0,-1-1 0,2 2 0,-1 2 0,1 0 0,2 1 0,0 1 0,2 0 0,1 2 0,2 1 0,1 2 0,2 2 0,0 0 0,-1 0 0,1 0 0,0 0 0,0 0 0,2 2 0,0 2 0,0 1 0,-1 3 0,0 2 0,1 1 0,-1 0 0,-2 3 0,0 0 0,-3 1 0,0 0 0,-3 0 0,-4 0 0,-1-1 0,-2 1 0,-1 0 0,0-1 0,-1 0 0,-2 0 0,0 0 0,0 1 0,-1 1 0,1 2 0,1 1 0,-3 1 0,2-1 0,-2 1 0,0 0 0,-1-2 0,0 2 0,-1 0 0,0 0 0,-1 0 0,0 3 0,-3 1 0,0 1 0,0 0 0,-1-2 0,-1 0 0,-2 0 0,0 0 0,0 0 0,0 0 0,0 1 0,0 0 0,0 0 0,0-1 0,0-1 0,-3-1 0,0 1 0,-4-1 0,-2-1 0,-1 0 0,0 0 0,-2 1 0,2-1 0,-2 0 0,-1 1 0,0-3 0,0 1 0,0 0 0,-1 0 0,0-1 0,1-2 0,-1 0 0,-1-2 0,0 1 0,1-1 0,2 0 0,0 0 0,2-1 0,0 0 0,1-1 0,-1 1 0,0 2 0,-1 2 0,2 3 0,-1 2 0,2 1 0,1 1 0,-1-1 0,1 0 0,1 1 0,0-3 0,3 1 0,-2-2 0,0 2 0,1 3 0,0 0 0,0 1 0,-2 2 0,-1 0 0,1 1 0,0 0 0,1 1 0,0-2 0,-1 0 0,0 1 0,-1 0 0,1-1 0,0-1 0,0-1 0,0-1 0,-2 0 0,-2 0 0,-2 1 0,0-1 0,-1-2 0,0-5 0,-2-1 0,2-3 0,-2-1 0,-1 1 0,0-4 0,-4 0 0,3-2 0,-3-2 0,-2-1 0,0-1 0,1 0 0,-4 0 0,1-1 0,-2 1 0,-3-1 0,1-2 0,-1-1 0,-2 0 0,1 0 0,-1 0 0,2 0 0,1 0 0,2 0 0,1 0 0,0 0 0,0 0 0,0 0 0,3 0 0,0 0 0,0 0 0,-2 0 0,0 0 0,0 3 0,3 4 0,3 2 0,4 2 0,4-1 0,1 1 0,0 0 0,-1 1 0,-2 3 0,1-1 0,-1 0 0,2 0 0,0 1 0,0 0 0,1-1 0,-1 0 0,2 0 0,0 1 0,3 0 0,-1-1 0,1 0 0,-2 0 0,2 0 0,-1 2 0,-1 1 0,2 0 0,-3 1 0,0-1 0,1 1 0,-3 1 0,0 1 0,-2 0 0,1 2 0,0 1 0,0-2 0,0 0 0,0-3 0,-1 0 0,0 0 0,-1-1 0,-1 2 0,1 0 0,-1 1 0,-3 2 0,-1 0 0,-1 1 0,2-1 0,1-2 0,0-1 0,0-1 0,1 0 0,-1-2 0,1 1 0,-1 0 0,0 1 0,1-2 0,1 0 0,1-1 0,-1-1 0,1-1 0,-2-2 0,-1-1 0,1 0 0,-2-2 0,-4 2 0,-1-2 0,-5 1 0,-5 0 0,-3 1 0,-5 0 0,1-3 0,1-2 0,0-1 0,1-2 0,0 0 0,3-2 0,0 2 0,1 0 0,1 0 0,3-1 0,0-1 0,2 0 0,-1 0 0,1 0 0,3 0 0,0 0 0,1 0 0,2 0 0,0 0 0,-1-3 0,0-2 0,0-4 0,-1-3 0,2 0 0,-2-1 0,0 0 0,2 1 0,-2-1 0,1-3 0,-3 0 0,2-2 0,0 0 0,3 1 0,3-1 0,0 0 0,1 2 0,1-1 0,-1 0 0,1 1 0,1-1 0,0-1 0,1-1 0,1 1 0,-1-3 0,1 2 0,-1-3 0,2 1 0,-2-1 0,1 0 0,1-1 0,0 0 0,1 1 0,-1-1 0,3 0 0,0 0 0,1 0 0,1 0 0,-1 0 0,2 1 0,1-1 0,1 0 0,1-1 0,2 2 0,0-1 0,-2 3 0,1 1 0,-2 2 0,1 1 0,2-1 0,0 1 0,0 2 0,0 1 0,0 0 0,0-1 0,0-1 0,0 1 0,0 0 0,0 1 0,0 1 0,0-1 0,0 0 0,0-1 0,0-1 0,2 2 0,0 0 0,2 1 0,-1 1 0,1-1 0,-1 1 0,0 2 0,2-1 0,-1 0 0,0 1 0,-1-1 0,0 1 0,1 2 0,1-1 0,-2 1 0,2 1 0,-1-2 0,0 6 0,0-4 0,-1 3 0,2-1 0,0-1 0,0 1 0,-1 0 0,0-1 0,0-1 0,-1 1 0,2-1 0,-1 0 0,1 2 0,-2 1 0,0-1 0,1-1 0,0 0 0,0 1 0,-1 1 0,1-1 0,0 1 0,-3 1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3.51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3.984"/>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4.56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5.118"/>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5.734"/>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6.634"/>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7.8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8.885"/>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49.9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0.968"/>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0:14.035"/>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1.684"/>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3.568"/>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4.300"/>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5.117"/>
    </inkml:context>
    <inkml:brush xml:id="br0">
      <inkml:brushProperty name="width" value="0.1" units="cm"/>
      <inkml:brushProperty name="height" value="0.1" units="cm"/>
      <inkml:brushProperty name="color" value="#F6630D"/>
    </inkml:brush>
  </inkml:definitions>
  <inkml:trace contextRef="#ctx0" brushRef="#br0">1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5.9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7.551"/>
    </inkml:context>
    <inkml:brush xml:id="br0">
      <inkml:brushProperty name="width" value="0.1" units="cm"/>
      <inkml:brushProperty name="height" value="0.1" units="cm"/>
      <inkml:brushProperty name="color" value="#F6630D"/>
    </inkml:brush>
  </inkml:definitions>
  <inkml:trace contextRef="#ctx0" brushRef="#br0">0 0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8.50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1:59.801"/>
    </inkml:context>
    <inkml:brush xml:id="br0">
      <inkml:brushProperty name="width" value="0.1" units="cm"/>
      <inkml:brushProperty name="height" value="0.1" units="cm"/>
      <inkml:brushProperty name="color" value="#F6630D"/>
    </inkml:brush>
  </inkml:definitions>
  <inkml:trace contextRef="#ctx0" brushRef="#br0">1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3T04:02:01.151"/>
    </inkml:context>
    <inkml:brush xml:id="br0">
      <inkml:brushProperty name="width" value="0.1" units="cm"/>
      <inkml:brushProperty name="height" value="0.1" units="cm"/>
      <inkml:brushProperty name="color" value="#F6630D"/>
    </inkml:brush>
  </inkml:definitions>
  <inkml:trace contextRef="#ctx0" brushRef="#br0">0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2T19:25:38.035"/>
    </inkml:context>
    <inkml:brush xml:id="br0">
      <inkml:brushProperty name="width" value="0.1" units="cm"/>
      <inkml:brushProperty name="height" value="0.1" units="cm"/>
      <inkml:brushProperty name="color" value="#01FCFE"/>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2203D-71AA-4368-B18E-7ABE8DF14C6D}"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1598F-4876-4BE6-BB34-04243C382ABE}" type="slidenum">
              <a:rPr lang="en-US" smtClean="0"/>
              <a:t>‹#›</a:t>
            </a:fld>
            <a:endParaRPr lang="en-US"/>
          </a:p>
        </p:txBody>
      </p:sp>
    </p:spTree>
    <p:extLst>
      <p:ext uri="{BB962C8B-B14F-4D97-AF65-F5344CB8AC3E}">
        <p14:creationId xmlns:p14="http://schemas.microsoft.com/office/powerpoint/2010/main" val="36160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a:t>
            </a:fld>
            <a:endParaRPr lang="en-US"/>
          </a:p>
        </p:txBody>
      </p:sp>
    </p:spTree>
    <p:extLst>
      <p:ext uri="{BB962C8B-B14F-4D97-AF65-F5344CB8AC3E}">
        <p14:creationId xmlns:p14="http://schemas.microsoft.com/office/powerpoint/2010/main" val="77219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14</a:t>
            </a:fld>
            <a:endParaRPr lang="en-US"/>
          </a:p>
        </p:txBody>
      </p:sp>
    </p:spTree>
    <p:extLst>
      <p:ext uri="{BB962C8B-B14F-4D97-AF65-F5344CB8AC3E}">
        <p14:creationId xmlns:p14="http://schemas.microsoft.com/office/powerpoint/2010/main" val="360539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15</a:t>
            </a:fld>
            <a:endParaRPr lang="en-US"/>
          </a:p>
        </p:txBody>
      </p:sp>
    </p:spTree>
    <p:extLst>
      <p:ext uri="{BB962C8B-B14F-4D97-AF65-F5344CB8AC3E}">
        <p14:creationId xmlns:p14="http://schemas.microsoft.com/office/powerpoint/2010/main" val="395504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Discriminator Scores: </a:t>
            </a:r>
          </a:p>
        </p:txBody>
      </p:sp>
      <p:sp>
        <p:nvSpPr>
          <p:cNvPr id="4" name="Slide Number Placeholder 3"/>
          <p:cNvSpPr>
            <a:spLocks noGrp="1"/>
          </p:cNvSpPr>
          <p:nvPr>
            <p:ph type="sldNum" sz="quarter" idx="5"/>
          </p:nvPr>
        </p:nvSpPr>
        <p:spPr/>
        <p:txBody>
          <a:bodyPr/>
          <a:lstStyle/>
          <a:p>
            <a:fld id="{88C1598F-4876-4BE6-BB34-04243C382ABE}" type="slidenum">
              <a:rPr lang="en-US" smtClean="0"/>
              <a:t>16</a:t>
            </a:fld>
            <a:endParaRPr lang="en-US"/>
          </a:p>
        </p:txBody>
      </p:sp>
    </p:spTree>
    <p:extLst>
      <p:ext uri="{BB962C8B-B14F-4D97-AF65-F5344CB8AC3E}">
        <p14:creationId xmlns:p14="http://schemas.microsoft.com/office/powerpoint/2010/main" val="340288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Also known as the manifold assumption</a:t>
            </a:r>
          </a:p>
          <a:p>
            <a:pPr marL="171450" indent="-171450">
              <a:buFontTx/>
              <a:buChar char="-"/>
            </a:pPr>
            <a:r>
              <a:rPr lang="en-US" dirty="0"/>
              <a:t>I’m not being very formal here: my goal is to give you a really nice intuition of what we’re trying to accomplish here</a:t>
            </a:r>
          </a:p>
        </p:txBody>
      </p:sp>
      <p:sp>
        <p:nvSpPr>
          <p:cNvPr id="4" name="Slide Number Placeholder 3"/>
          <p:cNvSpPr>
            <a:spLocks noGrp="1"/>
          </p:cNvSpPr>
          <p:nvPr>
            <p:ph type="sldNum" sz="quarter" idx="5"/>
          </p:nvPr>
        </p:nvSpPr>
        <p:spPr/>
        <p:txBody>
          <a:bodyPr/>
          <a:lstStyle/>
          <a:p>
            <a:fld id="{88C1598F-4876-4BE6-BB34-04243C382ABE}" type="slidenum">
              <a:rPr lang="en-US" smtClean="0"/>
              <a:t>17</a:t>
            </a:fld>
            <a:endParaRPr lang="en-US"/>
          </a:p>
        </p:txBody>
      </p:sp>
    </p:spTree>
    <p:extLst>
      <p:ext uri="{BB962C8B-B14F-4D97-AF65-F5344CB8AC3E}">
        <p14:creationId xmlns:p14="http://schemas.microsoft.com/office/powerpoint/2010/main" val="97254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(M, g)- g is a map that assigns to each x in M an inner product on the tangent space </a:t>
            </a:r>
            <a:r>
              <a:rPr lang="en-US" dirty="0" err="1"/>
              <a:t>T_xM</a:t>
            </a:r>
            <a:r>
              <a:rPr lang="en-US" dirty="0"/>
              <a:t> at x.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solidFill>
              </a:rPr>
              <a:t>∥∇𝑓∥</a:t>
            </a:r>
            <a:r>
              <a:rPr lang="en-US" sz="1200" baseline="30000" dirty="0">
                <a:solidFill>
                  <a:schemeClr val="tx1"/>
                </a:solidFill>
              </a:rPr>
              <a:t>2</a:t>
            </a:r>
            <a:r>
              <a:rPr lang="en-US" sz="1200" dirty="0">
                <a:solidFill>
                  <a:schemeClr val="tx1"/>
                </a:solidFill>
              </a:rPr>
              <a:t>  is the norm of the derivative of f at x squared</a:t>
            </a:r>
          </a:p>
          <a:p>
            <a:pPr marL="628650" lvl="1" indent="-171450">
              <a:buFontTx/>
              <a:buChar char="-"/>
            </a:pPr>
            <a:r>
              <a:rPr lang="en-US" dirty="0"/>
              <a:t>Why squaring the norm of derivative????</a:t>
            </a:r>
          </a:p>
        </p:txBody>
      </p:sp>
      <p:sp>
        <p:nvSpPr>
          <p:cNvPr id="4" name="Slide Number Placeholder 3"/>
          <p:cNvSpPr>
            <a:spLocks noGrp="1"/>
          </p:cNvSpPr>
          <p:nvPr>
            <p:ph type="sldNum" sz="quarter" idx="5"/>
          </p:nvPr>
        </p:nvSpPr>
        <p:spPr/>
        <p:txBody>
          <a:bodyPr/>
          <a:lstStyle/>
          <a:p>
            <a:fld id="{88C1598F-4876-4BE6-BB34-04243C382ABE}" type="slidenum">
              <a:rPr lang="en-US" smtClean="0"/>
              <a:t>18</a:t>
            </a:fld>
            <a:endParaRPr lang="en-US"/>
          </a:p>
        </p:txBody>
      </p:sp>
    </p:spTree>
    <p:extLst>
      <p:ext uri="{BB962C8B-B14F-4D97-AF65-F5344CB8AC3E}">
        <p14:creationId xmlns:p14="http://schemas.microsoft.com/office/powerpoint/2010/main" val="275808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Preserve what we have learnt from previous models as it is and then combine the two models for a more robust powerful representation</a:t>
            </a:r>
          </a:p>
          <a:p>
            <a:pPr marL="171450" indent="-171450">
              <a:buFontTx/>
              <a:buChar char="-"/>
            </a:pPr>
            <a:r>
              <a:rPr lang="en-US" dirty="0"/>
              <a:t>Can be done for n number of models</a:t>
            </a:r>
          </a:p>
          <a:p>
            <a:pPr marL="171450" indent="-171450">
              <a:buFontTx/>
              <a:buChar char="-"/>
            </a:pPr>
            <a:r>
              <a:rPr lang="en-US" dirty="0"/>
              <a:t>Really preserve model individuality</a:t>
            </a:r>
          </a:p>
          <a:p>
            <a:pPr marL="171450" indent="-171450">
              <a:buFontTx/>
              <a:buChar char="-"/>
            </a:pPr>
            <a:r>
              <a:rPr lang="en-US" dirty="0"/>
              <a:t>Think of each model representing its own market regime</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19</a:t>
            </a:fld>
            <a:endParaRPr lang="en-US"/>
          </a:p>
        </p:txBody>
      </p:sp>
    </p:spTree>
    <p:extLst>
      <p:ext uri="{BB962C8B-B14F-4D97-AF65-F5344CB8AC3E}">
        <p14:creationId xmlns:p14="http://schemas.microsoft.com/office/powerpoint/2010/main" val="253413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Graphs are discrete versions of manifolds!</a:t>
            </a:r>
          </a:p>
          <a:p>
            <a:pPr marL="628650" lvl="1" indent="-171450">
              <a:buFontTx/>
              <a:buChar char="-"/>
            </a:pPr>
            <a:r>
              <a:rPr lang="en-US" dirty="0">
                <a:solidFill>
                  <a:schemeClr val="tx1"/>
                </a:solidFill>
              </a:rPr>
              <a:t>Intuitively, 𝑓 is smooth if its value at a node is similar its value at each of the node’s neighbors</a:t>
            </a:r>
          </a:p>
          <a:p>
            <a:pPr lvl="1"/>
            <a:r>
              <a:rPr lang="en-US" sz="1800" dirty="0">
                <a:solidFill>
                  <a:schemeClr val="tx1"/>
                </a:solidFill>
              </a:rPr>
              <a:t>      </a:t>
            </a:r>
            <a:r>
              <a:rPr lang="en-US" sz="1600" dirty="0">
                <a:solidFill>
                  <a:schemeClr val="tx1"/>
                </a:solidFill>
              </a:rPr>
              <a:t>So, we can define smoothness using</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20</a:t>
            </a:fld>
            <a:endParaRPr lang="en-US"/>
          </a:p>
        </p:txBody>
      </p:sp>
    </p:spTree>
    <p:extLst>
      <p:ext uri="{BB962C8B-B14F-4D97-AF65-F5344CB8AC3E}">
        <p14:creationId xmlns:p14="http://schemas.microsoft.com/office/powerpoint/2010/main" val="267683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22</a:t>
            </a:fld>
            <a:endParaRPr lang="en-US"/>
          </a:p>
        </p:txBody>
      </p:sp>
    </p:spTree>
    <p:extLst>
      <p:ext uri="{BB962C8B-B14F-4D97-AF65-F5344CB8AC3E}">
        <p14:creationId xmlns:p14="http://schemas.microsoft.com/office/powerpoint/2010/main" val="235712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23</a:t>
            </a:fld>
            <a:endParaRPr lang="en-US"/>
          </a:p>
        </p:txBody>
      </p:sp>
    </p:spTree>
    <p:extLst>
      <p:ext uri="{BB962C8B-B14F-4D97-AF65-F5344CB8AC3E}">
        <p14:creationId xmlns:p14="http://schemas.microsoft.com/office/powerpoint/2010/main" val="1525140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26</a:t>
            </a:fld>
            <a:endParaRPr lang="en-US"/>
          </a:p>
        </p:txBody>
      </p:sp>
    </p:spTree>
    <p:extLst>
      <p:ext uri="{BB962C8B-B14F-4D97-AF65-F5344CB8AC3E}">
        <p14:creationId xmlns:p14="http://schemas.microsoft.com/office/powerpoint/2010/main" val="356455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4</a:t>
            </a:fld>
            <a:endParaRPr lang="en-US"/>
          </a:p>
        </p:txBody>
      </p:sp>
    </p:spTree>
    <p:extLst>
      <p:ext uri="{BB962C8B-B14F-4D97-AF65-F5344CB8AC3E}">
        <p14:creationId xmlns:p14="http://schemas.microsoft.com/office/powerpoint/2010/main" val="27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28</a:t>
            </a:fld>
            <a:endParaRPr lang="en-US"/>
          </a:p>
        </p:txBody>
      </p:sp>
    </p:spTree>
    <p:extLst>
      <p:ext uri="{BB962C8B-B14F-4D97-AF65-F5344CB8AC3E}">
        <p14:creationId xmlns:p14="http://schemas.microsoft.com/office/powerpoint/2010/main" val="1366495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31</a:t>
            </a:fld>
            <a:endParaRPr lang="en-US"/>
          </a:p>
        </p:txBody>
      </p:sp>
    </p:spTree>
    <p:extLst>
      <p:ext uri="{BB962C8B-B14F-4D97-AF65-F5344CB8AC3E}">
        <p14:creationId xmlns:p14="http://schemas.microsoft.com/office/powerpoint/2010/main" val="244334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r>
              <a:rPr lang="en-US" dirty="0"/>
              <a:t>Motivate step 3: Train original VAE with synthetic data vs training new model on synthetic data generated from both models</a:t>
            </a:r>
          </a:p>
        </p:txBody>
      </p:sp>
      <p:sp>
        <p:nvSpPr>
          <p:cNvPr id="4" name="Slide Number Placeholder 3"/>
          <p:cNvSpPr>
            <a:spLocks noGrp="1"/>
          </p:cNvSpPr>
          <p:nvPr>
            <p:ph type="sldNum" sz="quarter" idx="5"/>
          </p:nvPr>
        </p:nvSpPr>
        <p:spPr/>
        <p:txBody>
          <a:bodyPr/>
          <a:lstStyle/>
          <a:p>
            <a:fld id="{88C1598F-4876-4BE6-BB34-04243C382ABE}" type="slidenum">
              <a:rPr lang="en-US" smtClean="0"/>
              <a:t>34</a:t>
            </a:fld>
            <a:endParaRPr lang="en-US"/>
          </a:p>
        </p:txBody>
      </p:sp>
    </p:spTree>
    <p:extLst>
      <p:ext uri="{BB962C8B-B14F-4D97-AF65-F5344CB8AC3E}">
        <p14:creationId xmlns:p14="http://schemas.microsoft.com/office/powerpoint/2010/main" val="1796013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solidFill>
              </a:rPr>
              <a:t>Goal: </a:t>
            </a:r>
            <a:r>
              <a:rPr lang="en-US" sz="1200" dirty="0">
                <a:solidFill>
                  <a:schemeClr val="tx1"/>
                </a:solidFill>
              </a:rPr>
              <a:t>Evaluate the performance of manifold regularization during VAE training</a:t>
            </a:r>
            <a:endParaRPr lang="en-US" sz="1200" b="1" dirty="0">
              <a:solidFill>
                <a:schemeClr val="tx1"/>
              </a:solidFill>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38</a:t>
            </a:fld>
            <a:endParaRPr lang="en-US"/>
          </a:p>
        </p:txBody>
      </p:sp>
    </p:spTree>
    <p:extLst>
      <p:ext uri="{BB962C8B-B14F-4D97-AF65-F5344CB8AC3E}">
        <p14:creationId xmlns:p14="http://schemas.microsoft.com/office/powerpoint/2010/main" val="469763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53</a:t>
            </a:fld>
            <a:endParaRPr lang="en-US"/>
          </a:p>
        </p:txBody>
      </p:sp>
    </p:spTree>
    <p:extLst>
      <p:ext uri="{BB962C8B-B14F-4D97-AF65-F5344CB8AC3E}">
        <p14:creationId xmlns:p14="http://schemas.microsoft.com/office/powerpoint/2010/main" val="24321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Similar to previous setting- how do we do it in a way that retains the individual qualities of each of the datasets?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Precursor to federated learning</a:t>
            </a:r>
          </a:p>
          <a:p>
            <a:pPr marL="171450" indent="-171450">
              <a:buFontTx/>
              <a:buChar char="-"/>
            </a:pPr>
            <a:r>
              <a:rPr lang="en-US" dirty="0"/>
              <a:t>Federated learning: </a:t>
            </a:r>
            <a:r>
              <a:rPr lang="en-US" sz="1200" b="0" i="0" kern="1200" dirty="0">
                <a:solidFill>
                  <a:schemeClr val="tx1"/>
                </a:solidFill>
                <a:effectLst/>
                <a:latin typeface="+mn-lt"/>
                <a:ea typeface="+mn-ea"/>
                <a:cs typeface="+mn-cs"/>
              </a:rPr>
              <a:t>is a machine learning technique that trains an algorithm across multiple decentralized edge devices or </a:t>
            </a:r>
            <a:r>
              <a:rPr lang="en-US" sz="1200" b="0" i="0" u="none" strike="noStrike" kern="1200" dirty="0">
                <a:solidFill>
                  <a:schemeClr val="tx1"/>
                </a:solidFill>
                <a:effectLst/>
                <a:latin typeface="+mn-lt"/>
                <a:ea typeface="+mn-ea"/>
                <a:cs typeface="+mn-cs"/>
              </a:rPr>
              <a:t>servers</a:t>
            </a:r>
            <a:r>
              <a:rPr lang="en-US" sz="1200" b="0" i="0" kern="1200" dirty="0">
                <a:solidFill>
                  <a:schemeClr val="tx1"/>
                </a:solidFill>
                <a:effectLst/>
                <a:latin typeface="+mn-lt"/>
                <a:ea typeface="+mn-ea"/>
                <a:cs typeface="+mn-cs"/>
              </a:rPr>
              <a:t> holding local </a:t>
            </a:r>
            <a:r>
              <a:rPr lang="en-US" sz="1200" b="0" i="0" u="none" strike="noStrike" kern="1200" dirty="0">
                <a:solidFill>
                  <a:schemeClr val="tx1"/>
                </a:solidFill>
                <a:effectLst/>
                <a:latin typeface="+mn-lt"/>
                <a:ea typeface="+mn-ea"/>
                <a:cs typeface="+mn-cs"/>
              </a:rPr>
              <a:t>data samples</a:t>
            </a:r>
            <a:r>
              <a:rPr lang="en-US" sz="1200" b="0" i="0" kern="1200" dirty="0">
                <a:solidFill>
                  <a:schemeClr val="tx1"/>
                </a:solidFill>
                <a:effectLst/>
                <a:latin typeface="+mn-lt"/>
                <a:ea typeface="+mn-ea"/>
                <a:cs typeface="+mn-cs"/>
              </a:rPr>
              <a:t>, without exchanging them</a:t>
            </a:r>
          </a:p>
          <a:p>
            <a:pPr marL="171450" indent="-171450">
              <a:buFontTx/>
              <a:buChar char="-"/>
            </a:pPr>
            <a:r>
              <a:rPr lang="en-US" sz="1200" b="0" i="0" kern="1200" dirty="0">
                <a:solidFill>
                  <a:schemeClr val="tx1"/>
                </a:solidFill>
                <a:effectLst/>
                <a:latin typeface="+mn-lt"/>
                <a:ea typeface="+mn-ea"/>
                <a:cs typeface="+mn-cs"/>
              </a:rPr>
              <a:t>Centralized vs. Decentralized Federated Learning</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5</a:t>
            </a:fld>
            <a:endParaRPr lang="en-US"/>
          </a:p>
        </p:txBody>
      </p:sp>
    </p:spTree>
    <p:extLst>
      <p:ext uri="{BB962C8B-B14F-4D97-AF65-F5344CB8AC3E}">
        <p14:creationId xmlns:p14="http://schemas.microsoft.com/office/powerpoint/2010/main" val="59254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Wikipedia definition: online learning + examples </a:t>
            </a:r>
          </a:p>
          <a:p>
            <a:pPr marL="171450" indent="-171450">
              <a:buFontTx/>
              <a:buChar char="-"/>
            </a:pPr>
            <a:r>
              <a:rPr lang="en-US" dirty="0"/>
              <a:t>Computationally expensive</a:t>
            </a:r>
          </a:p>
          <a:p>
            <a:pPr marL="171450" indent="-171450">
              <a:buFontTx/>
              <a:buChar char="-"/>
            </a:pPr>
            <a:r>
              <a:rPr lang="en-US" dirty="0"/>
              <a:t>May not have access to all data/inefficient to store- private data (medical data, or some other proprietary data) but want model to learn from all the data</a:t>
            </a:r>
          </a:p>
          <a:p>
            <a:pPr marL="171450" indent="-171450">
              <a:buFontTx/>
              <a:buChar char="-"/>
            </a:pPr>
            <a:r>
              <a:rPr lang="en-US" dirty="0"/>
              <a:t>Instead of retraining with larger and larger datasets, can we then just train models on the new data and combine them in some way that allows us to generate synthetic data from the combined larger dataset without having to retrain on the original data?</a:t>
            </a:r>
          </a:p>
          <a:p>
            <a:pPr marL="171450" indent="-171450">
              <a:buFontTx/>
              <a:buChar char="-"/>
            </a:pPr>
            <a:r>
              <a:rPr lang="en-US" dirty="0"/>
              <a:t>Short answer is yes! The models generate synthetic data- and so assuming that the models are well trained and effectively learn the underlying distribution of the data, we can just generate new training data sampled from the original distribution- and </a:t>
            </a:r>
            <a:r>
              <a:rPr lang="en-US" dirty="0" err="1"/>
              <a:t>potentiall</a:t>
            </a:r>
            <a:r>
              <a:rPr lang="en-US" dirty="0"/>
              <a:t> have smaller datasets that more efficiently capture and represent the underlying distribution</a:t>
            </a:r>
          </a:p>
          <a:p>
            <a:pPr marL="171450" indent="-171450">
              <a:buFontTx/>
              <a:buChar char="-"/>
            </a:pPr>
            <a:r>
              <a:rPr lang="en-US" dirty="0"/>
              <a:t>But at what cost? Synthetic data may have some noise- lower fidelity- especially in challenging domains such as time-series. </a:t>
            </a:r>
          </a:p>
          <a:p>
            <a:pPr marL="171450" indent="-171450">
              <a:buFontTx/>
              <a:buChar char="-"/>
            </a:pPr>
            <a:r>
              <a:rPr lang="en-US" dirty="0"/>
              <a:t>That is what we aim to define and address in this project</a:t>
            </a:r>
          </a:p>
          <a:p>
            <a:pPr marL="171450" indent="-171450">
              <a:buFontTx/>
              <a:buChar char="-"/>
            </a:pPr>
            <a:r>
              <a:rPr lang="en-US" dirty="0"/>
              <a:t>Problem of combining two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6</a:t>
            </a:fld>
            <a:endParaRPr lang="en-US"/>
          </a:p>
        </p:txBody>
      </p:sp>
    </p:spTree>
    <p:extLst>
      <p:ext uri="{BB962C8B-B14F-4D97-AF65-F5344CB8AC3E}">
        <p14:creationId xmlns:p14="http://schemas.microsoft.com/office/powerpoint/2010/main" val="96199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Motivate it from why do they even need synthetic data to how they can benefit from this online learning/decentralized learning approaches</a:t>
            </a:r>
          </a:p>
          <a:p>
            <a:pPr marL="171450" indent="-171450">
              <a:buFontTx/>
              <a:buChar char="-"/>
            </a:pPr>
            <a:endParaRPr lang="en-US" dirty="0"/>
          </a:p>
          <a:p>
            <a:pPr marL="171450" indent="-171450">
              <a:buFontTx/>
              <a:buChar char="-"/>
            </a:pPr>
            <a:r>
              <a:rPr lang="en-US" dirty="0"/>
              <a:t>Other research areas: using DGMs to amplify signals mitigate noise, potentially to detect these distribution shifts in time series data, make predictions in the latent space which has stronger statistical properties – maybe good for downstream tasks</a:t>
            </a:r>
          </a:p>
        </p:txBody>
      </p:sp>
      <p:sp>
        <p:nvSpPr>
          <p:cNvPr id="4" name="Slide Number Placeholder 3"/>
          <p:cNvSpPr>
            <a:spLocks noGrp="1"/>
          </p:cNvSpPr>
          <p:nvPr>
            <p:ph type="sldNum" sz="quarter" idx="5"/>
          </p:nvPr>
        </p:nvSpPr>
        <p:spPr/>
        <p:txBody>
          <a:bodyPr/>
          <a:lstStyle/>
          <a:p>
            <a:fld id="{88C1598F-4876-4BE6-BB34-04243C382ABE}" type="slidenum">
              <a:rPr lang="en-US" smtClean="0"/>
              <a:t>7</a:t>
            </a:fld>
            <a:endParaRPr lang="en-US"/>
          </a:p>
        </p:txBody>
      </p:sp>
    </p:spTree>
    <p:extLst>
      <p:ext uri="{BB962C8B-B14F-4D97-AF65-F5344CB8AC3E}">
        <p14:creationId xmlns:p14="http://schemas.microsoft.com/office/powerpoint/2010/main" val="379023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8</a:t>
            </a:fld>
            <a:endParaRPr lang="en-US"/>
          </a:p>
        </p:txBody>
      </p:sp>
    </p:spTree>
    <p:extLst>
      <p:ext uri="{BB962C8B-B14F-4D97-AF65-F5344CB8AC3E}">
        <p14:creationId xmlns:p14="http://schemas.microsoft.com/office/powerpoint/2010/main" val="42590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Model performance: could produce more overlap than we want </a:t>
            </a:r>
          </a:p>
        </p:txBody>
      </p:sp>
      <p:sp>
        <p:nvSpPr>
          <p:cNvPr id="4" name="Slide Number Placeholder 3"/>
          <p:cNvSpPr>
            <a:spLocks noGrp="1"/>
          </p:cNvSpPr>
          <p:nvPr>
            <p:ph type="sldNum" sz="quarter" idx="5"/>
          </p:nvPr>
        </p:nvSpPr>
        <p:spPr/>
        <p:txBody>
          <a:bodyPr/>
          <a:lstStyle/>
          <a:p>
            <a:fld id="{88C1598F-4876-4BE6-BB34-04243C382ABE}" type="slidenum">
              <a:rPr lang="en-US" smtClean="0"/>
              <a:t>9</a:t>
            </a:fld>
            <a:endParaRPr lang="en-US"/>
          </a:p>
        </p:txBody>
      </p:sp>
    </p:spTree>
    <p:extLst>
      <p:ext uri="{BB962C8B-B14F-4D97-AF65-F5344CB8AC3E}">
        <p14:creationId xmlns:p14="http://schemas.microsoft.com/office/powerpoint/2010/main" val="170025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11</a:t>
            </a:fld>
            <a:endParaRPr lang="en-US"/>
          </a:p>
        </p:txBody>
      </p:sp>
    </p:spTree>
    <p:extLst>
      <p:ext uri="{BB962C8B-B14F-4D97-AF65-F5344CB8AC3E}">
        <p14:creationId xmlns:p14="http://schemas.microsoft.com/office/powerpoint/2010/main" val="12288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1598F-4876-4BE6-BB34-04243C382ABE}" type="slidenum">
              <a:rPr lang="en-US" smtClean="0"/>
              <a:t>13</a:t>
            </a:fld>
            <a:endParaRPr lang="en-US"/>
          </a:p>
        </p:txBody>
      </p:sp>
    </p:spTree>
    <p:extLst>
      <p:ext uri="{BB962C8B-B14F-4D97-AF65-F5344CB8AC3E}">
        <p14:creationId xmlns:p14="http://schemas.microsoft.com/office/powerpoint/2010/main" val="2424817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accent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a:extLst>
              <a:ext uri="{FF2B5EF4-FFF2-40B4-BE49-F238E27FC236}">
                <a16:creationId xmlns:a16="http://schemas.microsoft.com/office/drawing/2014/main" id="{8955A378-3571-46D0-8FFE-EFAD7D60A74E}"/>
              </a:ext>
            </a:extLst>
          </p:cNvPr>
          <p:cNvSpPr txBox="1"/>
          <p:nvPr userDrawn="1"/>
        </p:nvSpPr>
        <p:spPr>
          <a:xfrm>
            <a:off x="8317172" y="6426903"/>
            <a:ext cx="3810000" cy="400110"/>
          </a:xfrm>
          <a:prstGeom prst="rect">
            <a:avLst/>
          </a:prstGeom>
          <a:noFill/>
        </p:spPr>
        <p:txBody>
          <a:bodyPr wrap="square" rtlCol="0">
            <a:spAutoFit/>
          </a:bodyPr>
          <a:lstStyle/>
          <a:p>
            <a:pPr algn="r"/>
            <a:r>
              <a:rPr lang="en-US" sz="2000" b="1" dirty="0">
                <a:latin typeface="AmplitudeTF" panose="02000506050000020004" pitchFamily="50" charset="0"/>
                <a:ea typeface="Malgun Gothic Semilight" panose="020B0502040204020203" pitchFamily="34" charset="-128"/>
                <a:cs typeface="Malgun Gothic Semilight" panose="020B0502040204020203" pitchFamily="34" charset="-128"/>
              </a:rPr>
              <a:t>AIResearch</a:t>
            </a:r>
            <a:r>
              <a:rPr lang="en-US" sz="2000" b="1" dirty="0">
                <a:solidFill>
                  <a:schemeClr val="accent1">
                    <a:lumMod val="50000"/>
                  </a:schemeClr>
                </a:solidFill>
                <a:latin typeface="AmplitudeTF" panose="02000506050000020004" pitchFamily="50" charset="0"/>
                <a:ea typeface="Malgun Gothic Semilight" panose="020B0502040204020203" pitchFamily="34" charset="-128"/>
                <a:cs typeface="Malgun Gothic Semilight" panose="020B0502040204020203" pitchFamily="34" charset="-128"/>
              </a:rPr>
              <a:t> </a:t>
            </a:r>
          </a:p>
        </p:txBody>
      </p:sp>
      <p:sp>
        <p:nvSpPr>
          <p:cNvPr id="10" name="Title 1">
            <a:extLst>
              <a:ext uri="{FF2B5EF4-FFF2-40B4-BE49-F238E27FC236}">
                <a16:creationId xmlns:a16="http://schemas.microsoft.com/office/drawing/2014/main" id="{7136ADA7-71A1-44A8-81BF-1B6CACFB7577}"/>
              </a:ext>
            </a:extLst>
          </p:cNvPr>
          <p:cNvSpPr txBox="1">
            <a:spLocks/>
          </p:cNvSpPr>
          <p:nvPr userDrawn="1"/>
        </p:nvSpPr>
        <p:spPr>
          <a:xfrm>
            <a:off x="523684" y="4179062"/>
            <a:ext cx="5020056" cy="163308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1" kern="1200">
                <a:solidFill>
                  <a:schemeClr val="tx1"/>
                </a:solidFill>
                <a:latin typeface="Calibri Light" panose="020F0302020204030204" pitchFamily="34" charset="0"/>
                <a:ea typeface="+mj-ea"/>
                <a:cs typeface="+mj-cs"/>
              </a:defRPr>
            </a:lvl1pPr>
          </a:lstStyle>
          <a:p>
            <a:endParaRPr lang="en-US" sz="6000" dirty="0">
              <a:solidFill>
                <a:schemeClr val="bg1"/>
              </a:solidFill>
              <a:latin typeface="AmplitudeTF" panose="02000506050000020004" pitchFamily="50" charset="0"/>
            </a:endParaRPr>
          </a:p>
        </p:txBody>
      </p:sp>
      <p:sp>
        <p:nvSpPr>
          <p:cNvPr id="12" name="Subtitle 2">
            <a:extLst>
              <a:ext uri="{FF2B5EF4-FFF2-40B4-BE49-F238E27FC236}">
                <a16:creationId xmlns:a16="http://schemas.microsoft.com/office/drawing/2014/main" id="{977C4633-7458-4F99-83F4-CB5107BC263B}"/>
              </a:ext>
            </a:extLst>
          </p:cNvPr>
          <p:cNvSpPr txBox="1">
            <a:spLocks/>
          </p:cNvSpPr>
          <p:nvPr userDrawn="1"/>
        </p:nvSpPr>
        <p:spPr>
          <a:xfrm>
            <a:off x="536041" y="5603946"/>
            <a:ext cx="5027613" cy="827197"/>
          </a:xfrm>
          <a:prstGeom prst="rect">
            <a:avLst/>
          </a:prstGeom>
        </p:spPr>
        <p:txBody>
          <a:bodyPr vert="horz" lIns="0" tIns="0" rIns="0" bIns="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alibri Light" panose="020F030202020403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ru-RU" dirty="0"/>
          </a:p>
        </p:txBody>
      </p:sp>
      <p:pic>
        <p:nvPicPr>
          <p:cNvPr id="14"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65517" y="6528021"/>
            <a:ext cx="1228466" cy="272017"/>
          </a:xfrm>
          <a:prstGeom prst="rect">
            <a:avLst/>
          </a:prstGeom>
        </p:spPr>
      </p:pic>
      <p:sp>
        <p:nvSpPr>
          <p:cNvPr id="15" name="Text Placeholder 14"/>
          <p:cNvSpPr>
            <a:spLocks noGrp="1"/>
          </p:cNvSpPr>
          <p:nvPr>
            <p:ph type="body" sz="quarter" idx="10" hasCustomPrompt="1"/>
          </p:nvPr>
        </p:nvSpPr>
        <p:spPr>
          <a:xfrm>
            <a:off x="445018" y="4241828"/>
            <a:ext cx="8264525" cy="121285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6000" b="1" dirty="0">
                <a:solidFill>
                  <a:schemeClr val="bg1"/>
                </a:solidFill>
                <a:latin typeface="AmplitudeTF" panose="02000506050000020004" pitchFamily="50" charset="0"/>
              </a:rPr>
              <a:t>Insert Text</a:t>
            </a:r>
          </a:p>
          <a:p>
            <a:pPr lvl="0"/>
            <a:endParaRPr lang="en-US" dirty="0"/>
          </a:p>
        </p:txBody>
      </p:sp>
      <p:sp>
        <p:nvSpPr>
          <p:cNvPr id="17" name="Text Placeholder 16"/>
          <p:cNvSpPr>
            <a:spLocks noGrp="1"/>
          </p:cNvSpPr>
          <p:nvPr>
            <p:ph type="body" sz="quarter" idx="11" hasCustomPrompt="1"/>
          </p:nvPr>
        </p:nvSpPr>
        <p:spPr>
          <a:xfrm>
            <a:off x="444476" y="5668138"/>
            <a:ext cx="6297612" cy="1158875"/>
          </a:xfrm>
        </p:spPr>
        <p:txBody>
          <a:bodyPr/>
          <a:lstStyle>
            <a:lvl1pPr marL="0" indent="0">
              <a:buNone/>
              <a:defRPr/>
            </a:lvl1pPr>
            <a:lvl5pPr marL="1828800" indent="0">
              <a:buNone/>
              <a:defRPr/>
            </a:lvl5pPr>
          </a:lstStyle>
          <a:p>
            <a:r>
              <a:rPr lang="en-US" sz="3200" dirty="0">
                <a:solidFill>
                  <a:schemeClr val="accent4"/>
                </a:solidFill>
              </a:rPr>
              <a:t>Insert</a:t>
            </a:r>
            <a:r>
              <a:rPr lang="en-US" sz="3200" baseline="0" dirty="0">
                <a:solidFill>
                  <a:schemeClr val="accent4"/>
                </a:solidFill>
              </a:rPr>
              <a:t> Speaker</a:t>
            </a:r>
            <a:endParaRPr lang="en-US" sz="3200" dirty="0">
              <a:solidFill>
                <a:schemeClr val="accent4"/>
              </a:solidFill>
            </a:endParaRPr>
          </a:p>
        </p:txBody>
      </p:sp>
    </p:spTree>
    <p:extLst>
      <p:ext uri="{BB962C8B-B14F-4D97-AF65-F5344CB8AC3E}">
        <p14:creationId xmlns:p14="http://schemas.microsoft.com/office/powerpoint/2010/main" val="316926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Graphical user interface, website&#10;&#10;Description automatically generated">
            <a:extLst>
              <a:ext uri="{FF2B5EF4-FFF2-40B4-BE49-F238E27FC236}">
                <a16:creationId xmlns:a16="http://schemas.microsoft.com/office/drawing/2014/main" id="{D8E67075-04D3-419B-B992-EC05F5B6A1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61" b="739"/>
          <a:stretch/>
        </p:blipFill>
        <p:spPr>
          <a:xfrm>
            <a:off x="0" y="0"/>
            <a:ext cx="12192000" cy="6858000"/>
          </a:xfrm>
          <a:prstGeom prst="rect">
            <a:avLst/>
          </a:prstGeom>
        </p:spPr>
      </p:pic>
      <p:sp>
        <p:nvSpPr>
          <p:cNvPr id="9" name="TextBox 8">
            <a:extLst>
              <a:ext uri="{FF2B5EF4-FFF2-40B4-BE49-F238E27FC236}">
                <a16:creationId xmlns:a16="http://schemas.microsoft.com/office/drawing/2014/main" id="{8955A378-3571-46D0-8FFE-EFAD7D60A74E}"/>
              </a:ext>
            </a:extLst>
          </p:cNvPr>
          <p:cNvSpPr txBox="1"/>
          <p:nvPr userDrawn="1"/>
        </p:nvSpPr>
        <p:spPr>
          <a:xfrm>
            <a:off x="383317" y="6210302"/>
            <a:ext cx="2757493" cy="400110"/>
          </a:xfrm>
          <a:prstGeom prst="rect">
            <a:avLst/>
          </a:prstGeom>
          <a:noFill/>
        </p:spPr>
        <p:txBody>
          <a:bodyPr wrap="square" rtlCol="0">
            <a:spAutoFit/>
          </a:bodyPr>
          <a:lstStyle/>
          <a:p>
            <a:pPr algn="r"/>
            <a:r>
              <a:rPr lang="en-US" sz="2000" b="1" dirty="0">
                <a:solidFill>
                  <a:srgbClr val="9E72BF"/>
                </a:solidFill>
                <a:latin typeface="AmplitudeTF" panose="02000506050000020004" pitchFamily="50" charset="0"/>
                <a:ea typeface="Malgun Gothic Semilight" panose="020B0502040204020203" pitchFamily="34" charset="-128"/>
                <a:cs typeface="Arial" panose="020B0604020202020204" pitchFamily="34" charset="0"/>
              </a:rPr>
              <a:t>AIResearch</a:t>
            </a:r>
            <a:r>
              <a:rPr lang="en-US" sz="2000" b="1" spc="600" dirty="0">
                <a:solidFill>
                  <a:srgbClr val="9E72BF"/>
                </a:solidFill>
                <a:latin typeface="AmplitudeTF" panose="02000506050000020004" pitchFamily="50" charset="0"/>
                <a:ea typeface="Malgun Gothic Semilight" panose="020B0502040204020203" pitchFamily="34" charset="-128"/>
                <a:cs typeface="Malgun Gothic Semilight" panose="020B0502040204020203" pitchFamily="34" charset="-128"/>
              </a:rPr>
              <a:t> </a:t>
            </a:r>
          </a:p>
        </p:txBody>
      </p:sp>
      <p:pic>
        <p:nvPicPr>
          <p:cNvPr id="10"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8997" y="6302954"/>
            <a:ext cx="1228466" cy="272017"/>
          </a:xfrm>
          <a:prstGeom prst="rect">
            <a:avLst/>
          </a:prstGeom>
        </p:spPr>
      </p:pic>
      <p:sp>
        <p:nvSpPr>
          <p:cNvPr id="14" name="Text Placeholder 13"/>
          <p:cNvSpPr>
            <a:spLocks noGrp="1"/>
          </p:cNvSpPr>
          <p:nvPr>
            <p:ph type="body" sz="quarter" idx="10" hasCustomPrompt="1"/>
          </p:nvPr>
        </p:nvSpPr>
        <p:spPr>
          <a:xfrm>
            <a:off x="416398" y="3246721"/>
            <a:ext cx="4783399" cy="777875"/>
          </a:xfrm>
        </p:spPr>
        <p:txBody>
          <a:bodyPr/>
          <a:lstStyle>
            <a:lvl1pPr marL="0" indent="0">
              <a:buNone/>
              <a:defRPr sz="2800" b="1"/>
            </a:lvl1pPr>
          </a:lstStyle>
          <a:p>
            <a:r>
              <a:rPr lang="en-US" sz="6000" dirty="0">
                <a:solidFill>
                  <a:schemeClr val="bg2">
                    <a:lumMod val="10000"/>
                  </a:schemeClr>
                </a:solidFill>
                <a:latin typeface="AmplitudeTF" panose="02000506050000020004" pitchFamily="50" charset="0"/>
              </a:rPr>
              <a:t>Series Name</a:t>
            </a:r>
          </a:p>
        </p:txBody>
      </p:sp>
      <p:sp>
        <p:nvSpPr>
          <p:cNvPr id="16" name="Text Placeholder 15"/>
          <p:cNvSpPr>
            <a:spLocks noGrp="1"/>
          </p:cNvSpPr>
          <p:nvPr>
            <p:ph type="body" sz="quarter" idx="11" hasCustomPrompt="1"/>
          </p:nvPr>
        </p:nvSpPr>
        <p:spPr>
          <a:xfrm>
            <a:off x="415925" y="4381500"/>
            <a:ext cx="4783138" cy="10509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dirty="0">
                <a:solidFill>
                  <a:srgbClr val="7030A0"/>
                </a:solidFill>
                <a:latin typeface="AmplitudeTF" panose="02000506050000020004" pitchFamily="50" charset="0"/>
              </a:rPr>
              <a:t>Speaker Name</a:t>
            </a:r>
          </a:p>
          <a:p>
            <a:pPr lvl="0"/>
            <a:endParaRPr lang="en-US" dirty="0"/>
          </a:p>
        </p:txBody>
      </p:sp>
    </p:spTree>
    <p:extLst>
      <p:ext uri="{BB962C8B-B14F-4D97-AF65-F5344CB8AC3E}">
        <p14:creationId xmlns:p14="http://schemas.microsoft.com/office/powerpoint/2010/main" val="357604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8936E50-C0C8-4703-9FE8-653E8576E137}"/>
              </a:ext>
            </a:extLst>
          </p:cNvPr>
          <p:cNvSpPr/>
          <p:nvPr userDrawn="1"/>
        </p:nvSpPr>
        <p:spPr>
          <a:xfrm>
            <a:off x="4343" y="-2982"/>
            <a:ext cx="12187657" cy="120411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55A378-3571-46D0-8FFE-EFAD7D60A74E}"/>
              </a:ext>
            </a:extLst>
          </p:cNvPr>
          <p:cNvSpPr txBox="1"/>
          <p:nvPr userDrawn="1"/>
        </p:nvSpPr>
        <p:spPr>
          <a:xfrm>
            <a:off x="-689487" y="6339163"/>
            <a:ext cx="3810000" cy="407804"/>
          </a:xfrm>
          <a:prstGeom prst="rect">
            <a:avLst/>
          </a:prstGeom>
          <a:noFill/>
        </p:spPr>
        <p:txBody>
          <a:bodyPr wrap="square" rtlCol="0">
            <a:spAutoFit/>
          </a:bodyPr>
          <a:lstStyle/>
          <a:p>
            <a:pPr algn="r"/>
            <a:r>
              <a:rPr lang="en-US" sz="2050" b="1" dirty="0">
                <a:solidFill>
                  <a:srgbClr val="40639A"/>
                </a:solidFill>
                <a:latin typeface="AmplitudeTF" panose="02000506050000020004" pitchFamily="50" charset="0"/>
                <a:ea typeface="Malgun Gothic Semilight" panose="020B0502040204020203" pitchFamily="34" charset="-128"/>
                <a:cs typeface="Malgun Gothic Semilight" panose="020B0502040204020203" pitchFamily="34" charset="-128"/>
              </a:rPr>
              <a:t>AIResearch </a:t>
            </a:r>
          </a:p>
        </p:txBody>
      </p:sp>
      <p:pic>
        <p:nvPicPr>
          <p:cNvPr id="9"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02" y="6440281"/>
            <a:ext cx="1228466" cy="272017"/>
          </a:xfrm>
          <a:prstGeom prst="rect">
            <a:avLst/>
          </a:prstGeom>
        </p:spPr>
      </p:pic>
      <p:sp>
        <p:nvSpPr>
          <p:cNvPr id="10" name="Rectangle: Rounded Corners 8">
            <a:extLst>
              <a:ext uri="{FF2B5EF4-FFF2-40B4-BE49-F238E27FC236}">
                <a16:creationId xmlns:a16="http://schemas.microsoft.com/office/drawing/2014/main" id="{15B880D4-B65C-4F2D-A66E-BE0336BC9804}"/>
              </a:ext>
            </a:extLst>
          </p:cNvPr>
          <p:cNvSpPr/>
          <p:nvPr userDrawn="1"/>
        </p:nvSpPr>
        <p:spPr>
          <a:xfrm>
            <a:off x="271200" y="260797"/>
            <a:ext cx="7477349" cy="741930"/>
          </a:xfrm>
          <a:prstGeom prst="roundRect">
            <a:avLst/>
          </a:prstGeom>
          <a:solidFill>
            <a:srgbClr val="1C4587"/>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endParaRPr>
          </a:p>
        </p:txBody>
      </p:sp>
      <p:sp>
        <p:nvSpPr>
          <p:cNvPr id="44" name="Picture Placeholder 43"/>
          <p:cNvSpPr>
            <a:spLocks noGrp="1"/>
          </p:cNvSpPr>
          <p:nvPr>
            <p:ph type="pic" sz="quarter" idx="10"/>
          </p:nvPr>
        </p:nvSpPr>
        <p:spPr>
          <a:xfrm>
            <a:off x="519113" y="1425575"/>
            <a:ext cx="4543425" cy="4633913"/>
          </a:xfrm>
        </p:spPr>
        <p:txBody>
          <a:bodyPr/>
          <a:lstStyle/>
          <a:p>
            <a:endParaRPr lang="en-US" dirty="0"/>
          </a:p>
        </p:txBody>
      </p:sp>
      <p:sp>
        <p:nvSpPr>
          <p:cNvPr id="46" name="Text Placeholder 45"/>
          <p:cNvSpPr>
            <a:spLocks noGrp="1"/>
          </p:cNvSpPr>
          <p:nvPr>
            <p:ph type="body" sz="quarter" idx="11" hasCustomPrompt="1"/>
          </p:nvPr>
        </p:nvSpPr>
        <p:spPr>
          <a:xfrm>
            <a:off x="5831566" y="1425575"/>
            <a:ext cx="6210300" cy="4470400"/>
          </a:xfrm>
        </p:spPr>
        <p:txBody>
          <a:bodyPr/>
          <a:lstStyle>
            <a:lvl1pPr marL="0" indent="0">
              <a:buNone/>
              <a:defRPr sz="2800"/>
            </a:lvl1pPr>
            <a:lvl2pPr marL="457200" indent="0">
              <a:buNone/>
              <a:defRPr sz="2071"/>
            </a:lvl2pPr>
            <a:lvl3pPr>
              <a:defRPr/>
            </a:lvl3pPr>
          </a:lstStyle>
          <a:p>
            <a:pPr>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xxx</a:t>
            </a:r>
          </a:p>
          <a:p>
            <a:pPr lvl="1">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 </a:t>
            </a:r>
            <a:r>
              <a:rPr lang="en-US" sz="2471" dirty="0" err="1">
                <a:solidFill>
                  <a:srgbClr val="1C4587"/>
                </a:solidFill>
                <a:latin typeface="AmplitudeTF" panose="02000506050000020004" pitchFamily="50" charset="0"/>
              </a:rPr>
              <a:t>jjkl</a:t>
            </a:r>
            <a:endParaRPr lang="en-US" sz="2471" dirty="0">
              <a:solidFill>
                <a:srgbClr val="1C4587"/>
              </a:solidFill>
              <a:latin typeface="AmplitudeTF" panose="02000506050000020004" pitchFamily="50" charset="0"/>
            </a:endParaRPr>
          </a:p>
          <a:p>
            <a:pPr lvl="2">
              <a:lnSpc>
                <a:spcPct val="100000"/>
              </a:lnSpc>
              <a:buClr>
                <a:schemeClr val="accent2"/>
              </a:buClr>
              <a:buFont typeface="Wingdings" panose="05000000000000000000" pitchFamily="2" charset="2"/>
              <a:buChar char="§"/>
            </a:pPr>
            <a:r>
              <a:rPr lang="en-US" sz="2471" dirty="0" err="1">
                <a:solidFill>
                  <a:srgbClr val="1C4587"/>
                </a:solidFill>
                <a:latin typeface="AmplitudeTF" panose="02000506050000020004" pitchFamily="50" charset="0"/>
              </a:rPr>
              <a:t>lkjlj</a:t>
            </a:r>
            <a:endParaRPr lang="en-US" sz="2471" dirty="0">
              <a:solidFill>
                <a:srgbClr val="1C4587"/>
              </a:solidFill>
              <a:latin typeface="AmplitudeTF" panose="02000506050000020004" pitchFamily="50" charset="0"/>
            </a:endParaRPr>
          </a:p>
          <a:p>
            <a:pPr lvl="1">
              <a:lnSpc>
                <a:spcPct val="100000"/>
              </a:lnSpc>
              <a:buClr>
                <a:schemeClr val="accent2"/>
              </a:buClr>
              <a:buFont typeface="Wingdings" panose="05000000000000000000" pitchFamily="2" charset="2"/>
              <a:buChar char="§"/>
            </a:pPr>
            <a:endParaRPr lang="en-US" sz="2471" dirty="0">
              <a:solidFill>
                <a:srgbClr val="1C4587"/>
              </a:solidFill>
              <a:latin typeface="AmplitudeTF" panose="02000506050000020004" pitchFamily="50" charset="0"/>
            </a:endParaRPr>
          </a:p>
          <a:p>
            <a:pPr lvl="0"/>
            <a:endParaRPr lang="en-US" dirty="0"/>
          </a:p>
        </p:txBody>
      </p:sp>
      <p:sp>
        <p:nvSpPr>
          <p:cNvPr id="48" name="Text Placeholder 47"/>
          <p:cNvSpPr>
            <a:spLocks noGrp="1"/>
          </p:cNvSpPr>
          <p:nvPr>
            <p:ph type="body" sz="quarter" idx="12" hasCustomPrompt="1"/>
          </p:nvPr>
        </p:nvSpPr>
        <p:spPr>
          <a:xfrm>
            <a:off x="271200" y="260797"/>
            <a:ext cx="7505700" cy="696913"/>
          </a:xfrm>
          <a:prstGeom prst="round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rPr>
              <a:t>Slide name</a:t>
            </a:r>
          </a:p>
          <a:p>
            <a:pPr lvl="0"/>
            <a:endParaRPr lang="en-US" dirty="0"/>
          </a:p>
        </p:txBody>
      </p:sp>
    </p:spTree>
    <p:extLst>
      <p:ext uri="{BB962C8B-B14F-4D97-AF65-F5344CB8AC3E}">
        <p14:creationId xmlns:p14="http://schemas.microsoft.com/office/powerpoint/2010/main" val="271369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36E50-C0C8-4703-9FE8-653E8576E137}"/>
              </a:ext>
            </a:extLst>
          </p:cNvPr>
          <p:cNvSpPr/>
          <p:nvPr userDrawn="1"/>
        </p:nvSpPr>
        <p:spPr>
          <a:xfrm>
            <a:off x="4343" y="-2982"/>
            <a:ext cx="12187657" cy="120411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55A378-3571-46D0-8FFE-EFAD7D60A74E}"/>
              </a:ext>
            </a:extLst>
          </p:cNvPr>
          <p:cNvSpPr txBox="1"/>
          <p:nvPr userDrawn="1"/>
        </p:nvSpPr>
        <p:spPr>
          <a:xfrm>
            <a:off x="-689487" y="6339163"/>
            <a:ext cx="3810000" cy="407804"/>
          </a:xfrm>
          <a:prstGeom prst="rect">
            <a:avLst/>
          </a:prstGeom>
          <a:noFill/>
        </p:spPr>
        <p:txBody>
          <a:bodyPr wrap="square" rtlCol="0">
            <a:spAutoFit/>
          </a:bodyPr>
          <a:lstStyle/>
          <a:p>
            <a:pPr algn="r"/>
            <a:r>
              <a:rPr lang="en-US" sz="2050" b="1" dirty="0">
                <a:solidFill>
                  <a:srgbClr val="284F8E"/>
                </a:solidFill>
                <a:latin typeface="AmplitudeTF" panose="02000506050000020004" pitchFamily="50" charset="0"/>
                <a:ea typeface="Malgun Gothic Semilight" panose="020B0502040204020203" pitchFamily="34" charset="-128"/>
                <a:cs typeface="Malgun Gothic Semilight" panose="020B0502040204020203" pitchFamily="34" charset="-128"/>
              </a:rPr>
              <a:t>AIResearch </a:t>
            </a:r>
          </a:p>
        </p:txBody>
      </p:sp>
      <p:pic>
        <p:nvPicPr>
          <p:cNvPr id="9"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02" y="6440281"/>
            <a:ext cx="1228466" cy="272017"/>
          </a:xfrm>
          <a:prstGeom prst="rect">
            <a:avLst/>
          </a:prstGeom>
        </p:spPr>
      </p:pic>
      <p:sp>
        <p:nvSpPr>
          <p:cNvPr id="10" name="Rectangle: Rounded Corners 8">
            <a:extLst>
              <a:ext uri="{FF2B5EF4-FFF2-40B4-BE49-F238E27FC236}">
                <a16:creationId xmlns:a16="http://schemas.microsoft.com/office/drawing/2014/main" id="{15B880D4-B65C-4F2D-A66E-BE0336BC9804}"/>
              </a:ext>
            </a:extLst>
          </p:cNvPr>
          <p:cNvSpPr/>
          <p:nvPr userDrawn="1"/>
        </p:nvSpPr>
        <p:spPr>
          <a:xfrm>
            <a:off x="271200" y="260797"/>
            <a:ext cx="7477349" cy="741930"/>
          </a:xfrm>
          <a:prstGeom prst="roundRect">
            <a:avLst/>
          </a:prstGeom>
          <a:solidFill>
            <a:srgbClr val="1C4587"/>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endParaRPr>
          </a:p>
        </p:txBody>
      </p:sp>
      <p:sp>
        <p:nvSpPr>
          <p:cNvPr id="11" name="Text Placeholder 45"/>
          <p:cNvSpPr>
            <a:spLocks noGrp="1"/>
          </p:cNvSpPr>
          <p:nvPr>
            <p:ph type="body" sz="quarter" idx="11" hasCustomPrompt="1"/>
          </p:nvPr>
        </p:nvSpPr>
        <p:spPr>
          <a:xfrm>
            <a:off x="6486660" y="1464915"/>
            <a:ext cx="5345950" cy="4470400"/>
          </a:xfrm>
        </p:spPr>
        <p:txBody>
          <a:bodyPr/>
          <a:lstStyle>
            <a:lvl1pPr marL="0" indent="0">
              <a:buNone/>
              <a:defRPr sz="2800"/>
            </a:lvl1pPr>
            <a:lvl2pPr marL="457200" indent="0">
              <a:buNone/>
              <a:defRPr sz="2071"/>
            </a:lvl2pPr>
            <a:lvl3pPr>
              <a:defRPr/>
            </a:lvl3pPr>
          </a:lstStyle>
          <a:p>
            <a:pPr>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xxx</a:t>
            </a:r>
          </a:p>
          <a:p>
            <a:pPr lvl="1">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 </a:t>
            </a:r>
            <a:r>
              <a:rPr lang="en-US" sz="2471" dirty="0" err="1">
                <a:solidFill>
                  <a:srgbClr val="1C4587"/>
                </a:solidFill>
                <a:latin typeface="AmplitudeTF" panose="02000506050000020004" pitchFamily="50" charset="0"/>
              </a:rPr>
              <a:t>jjkl</a:t>
            </a:r>
            <a:endParaRPr lang="en-US" sz="2471" dirty="0">
              <a:solidFill>
                <a:srgbClr val="1C4587"/>
              </a:solidFill>
              <a:latin typeface="AmplitudeTF" panose="02000506050000020004" pitchFamily="50" charset="0"/>
            </a:endParaRPr>
          </a:p>
          <a:p>
            <a:pPr lvl="2">
              <a:lnSpc>
                <a:spcPct val="100000"/>
              </a:lnSpc>
              <a:buClr>
                <a:schemeClr val="accent2"/>
              </a:buClr>
              <a:buFont typeface="Wingdings" panose="05000000000000000000" pitchFamily="2" charset="2"/>
              <a:buChar char="§"/>
            </a:pPr>
            <a:r>
              <a:rPr lang="en-US" sz="2471" dirty="0" err="1">
                <a:solidFill>
                  <a:srgbClr val="1C4587"/>
                </a:solidFill>
                <a:latin typeface="AmplitudeTF" panose="02000506050000020004" pitchFamily="50" charset="0"/>
              </a:rPr>
              <a:t>lkjlj</a:t>
            </a:r>
            <a:endParaRPr lang="en-US" sz="2471" dirty="0">
              <a:solidFill>
                <a:srgbClr val="1C4587"/>
              </a:solidFill>
              <a:latin typeface="AmplitudeTF" panose="02000506050000020004" pitchFamily="50" charset="0"/>
            </a:endParaRPr>
          </a:p>
          <a:p>
            <a:pPr lvl="1">
              <a:lnSpc>
                <a:spcPct val="100000"/>
              </a:lnSpc>
              <a:buClr>
                <a:schemeClr val="accent2"/>
              </a:buClr>
              <a:buFont typeface="Wingdings" panose="05000000000000000000" pitchFamily="2" charset="2"/>
              <a:buChar char="§"/>
            </a:pPr>
            <a:endParaRPr lang="en-US" sz="2471" dirty="0">
              <a:solidFill>
                <a:srgbClr val="1C4587"/>
              </a:solidFill>
              <a:latin typeface="AmplitudeTF" panose="02000506050000020004" pitchFamily="50" charset="0"/>
            </a:endParaRPr>
          </a:p>
          <a:p>
            <a:pPr lvl="0"/>
            <a:endParaRPr lang="en-US" dirty="0"/>
          </a:p>
        </p:txBody>
      </p:sp>
      <p:sp>
        <p:nvSpPr>
          <p:cNvPr id="12" name="Text Placeholder 45"/>
          <p:cNvSpPr>
            <a:spLocks noGrp="1"/>
          </p:cNvSpPr>
          <p:nvPr>
            <p:ph type="body" sz="quarter" idx="12" hasCustomPrompt="1"/>
          </p:nvPr>
        </p:nvSpPr>
        <p:spPr>
          <a:xfrm>
            <a:off x="328066" y="1464915"/>
            <a:ext cx="5345950" cy="4470400"/>
          </a:xfrm>
        </p:spPr>
        <p:txBody>
          <a:bodyPr/>
          <a:lstStyle>
            <a:lvl1pPr marL="0" indent="0">
              <a:buNone/>
              <a:defRPr sz="2800"/>
            </a:lvl1pPr>
            <a:lvl2pPr marL="457200" indent="0">
              <a:buNone/>
              <a:defRPr sz="2071"/>
            </a:lvl2pPr>
            <a:lvl3pPr>
              <a:defRPr/>
            </a:lvl3pPr>
          </a:lstStyle>
          <a:p>
            <a:pPr>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xxx</a:t>
            </a:r>
          </a:p>
          <a:p>
            <a:pPr lvl="1">
              <a:lnSpc>
                <a:spcPct val="100000"/>
              </a:lnSpc>
              <a:buClr>
                <a:schemeClr val="accent2"/>
              </a:buClr>
              <a:buFont typeface="Wingdings" panose="05000000000000000000" pitchFamily="2" charset="2"/>
              <a:buChar char="§"/>
            </a:pPr>
            <a:r>
              <a:rPr lang="en-US" sz="2471" dirty="0">
                <a:solidFill>
                  <a:srgbClr val="1C4587"/>
                </a:solidFill>
                <a:latin typeface="AmplitudeTF" panose="02000506050000020004" pitchFamily="50" charset="0"/>
              </a:rPr>
              <a:t> </a:t>
            </a:r>
            <a:r>
              <a:rPr lang="en-US" sz="2471" dirty="0" err="1">
                <a:solidFill>
                  <a:srgbClr val="1C4587"/>
                </a:solidFill>
                <a:latin typeface="AmplitudeTF" panose="02000506050000020004" pitchFamily="50" charset="0"/>
              </a:rPr>
              <a:t>jjkl</a:t>
            </a:r>
            <a:endParaRPr lang="en-US" sz="2471" dirty="0">
              <a:solidFill>
                <a:srgbClr val="1C4587"/>
              </a:solidFill>
              <a:latin typeface="AmplitudeTF" panose="02000506050000020004" pitchFamily="50" charset="0"/>
            </a:endParaRPr>
          </a:p>
          <a:p>
            <a:pPr lvl="2">
              <a:lnSpc>
                <a:spcPct val="100000"/>
              </a:lnSpc>
              <a:buClr>
                <a:schemeClr val="accent2"/>
              </a:buClr>
              <a:buFont typeface="Wingdings" panose="05000000000000000000" pitchFamily="2" charset="2"/>
              <a:buChar char="§"/>
            </a:pPr>
            <a:r>
              <a:rPr lang="en-US" sz="2471" dirty="0" err="1">
                <a:solidFill>
                  <a:srgbClr val="1C4587"/>
                </a:solidFill>
                <a:latin typeface="AmplitudeTF" panose="02000506050000020004" pitchFamily="50" charset="0"/>
              </a:rPr>
              <a:t>lkjlj</a:t>
            </a:r>
            <a:endParaRPr lang="en-US" sz="2471" dirty="0">
              <a:solidFill>
                <a:srgbClr val="1C4587"/>
              </a:solidFill>
              <a:latin typeface="AmplitudeTF" panose="02000506050000020004" pitchFamily="50" charset="0"/>
            </a:endParaRPr>
          </a:p>
          <a:p>
            <a:pPr lvl="1">
              <a:lnSpc>
                <a:spcPct val="100000"/>
              </a:lnSpc>
              <a:buClr>
                <a:schemeClr val="accent2"/>
              </a:buClr>
              <a:buFont typeface="Wingdings" panose="05000000000000000000" pitchFamily="2" charset="2"/>
              <a:buChar char="§"/>
            </a:pPr>
            <a:endParaRPr lang="en-US" sz="2471" dirty="0">
              <a:solidFill>
                <a:srgbClr val="1C4587"/>
              </a:solidFill>
              <a:latin typeface="AmplitudeTF" panose="02000506050000020004" pitchFamily="50" charset="0"/>
            </a:endParaRPr>
          </a:p>
          <a:p>
            <a:pPr lvl="0"/>
            <a:endParaRPr lang="en-US" dirty="0"/>
          </a:p>
        </p:txBody>
      </p:sp>
      <p:sp>
        <p:nvSpPr>
          <p:cNvPr id="14" name="Text Placeholder 47"/>
          <p:cNvSpPr>
            <a:spLocks noGrp="1"/>
          </p:cNvSpPr>
          <p:nvPr>
            <p:ph type="body" sz="quarter" idx="13" hasCustomPrompt="1"/>
          </p:nvPr>
        </p:nvSpPr>
        <p:spPr>
          <a:xfrm>
            <a:off x="271200" y="260797"/>
            <a:ext cx="7505700" cy="696913"/>
          </a:xfrm>
          <a:prstGeom prst="round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rPr>
              <a:t>Slide name</a:t>
            </a:r>
          </a:p>
          <a:p>
            <a:pPr lvl="0"/>
            <a:endParaRPr lang="en-US" dirty="0"/>
          </a:p>
        </p:txBody>
      </p:sp>
    </p:spTree>
    <p:extLst>
      <p:ext uri="{BB962C8B-B14F-4D97-AF65-F5344CB8AC3E}">
        <p14:creationId xmlns:p14="http://schemas.microsoft.com/office/powerpoint/2010/main" val="161044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936E50-C0C8-4703-9FE8-653E8576E137}"/>
              </a:ext>
            </a:extLst>
          </p:cNvPr>
          <p:cNvSpPr/>
          <p:nvPr userDrawn="1"/>
        </p:nvSpPr>
        <p:spPr>
          <a:xfrm>
            <a:off x="4343" y="-2982"/>
            <a:ext cx="12187657" cy="120411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55A378-3571-46D0-8FFE-EFAD7D60A74E}"/>
              </a:ext>
            </a:extLst>
          </p:cNvPr>
          <p:cNvSpPr txBox="1"/>
          <p:nvPr userDrawn="1"/>
        </p:nvSpPr>
        <p:spPr>
          <a:xfrm>
            <a:off x="-689487" y="6339163"/>
            <a:ext cx="3810000" cy="407804"/>
          </a:xfrm>
          <a:prstGeom prst="rect">
            <a:avLst/>
          </a:prstGeom>
          <a:noFill/>
        </p:spPr>
        <p:txBody>
          <a:bodyPr wrap="square" rtlCol="0">
            <a:spAutoFit/>
          </a:bodyPr>
          <a:lstStyle/>
          <a:p>
            <a:pPr algn="r"/>
            <a:r>
              <a:rPr lang="en-US" sz="2050" b="1" dirty="0">
                <a:solidFill>
                  <a:srgbClr val="284F8E"/>
                </a:solidFill>
                <a:latin typeface="AmplitudeTF" panose="02000506050000020004" pitchFamily="50" charset="0"/>
                <a:ea typeface="Malgun Gothic Semilight" panose="020B0502040204020203" pitchFamily="34" charset="-128"/>
                <a:cs typeface="Malgun Gothic Semilight" panose="020B0502040204020203" pitchFamily="34" charset="-128"/>
              </a:rPr>
              <a:t>AIResearch </a:t>
            </a:r>
          </a:p>
        </p:txBody>
      </p:sp>
      <p:pic>
        <p:nvPicPr>
          <p:cNvPr id="10"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02" y="6440281"/>
            <a:ext cx="1228466" cy="272017"/>
          </a:xfrm>
          <a:prstGeom prst="rect">
            <a:avLst/>
          </a:prstGeom>
        </p:spPr>
      </p:pic>
      <p:sp>
        <p:nvSpPr>
          <p:cNvPr id="11" name="Rectangle: Rounded Corners 8">
            <a:extLst>
              <a:ext uri="{FF2B5EF4-FFF2-40B4-BE49-F238E27FC236}">
                <a16:creationId xmlns:a16="http://schemas.microsoft.com/office/drawing/2014/main" id="{15B880D4-B65C-4F2D-A66E-BE0336BC9804}"/>
              </a:ext>
            </a:extLst>
          </p:cNvPr>
          <p:cNvSpPr/>
          <p:nvPr userDrawn="1"/>
        </p:nvSpPr>
        <p:spPr>
          <a:xfrm>
            <a:off x="271200" y="260797"/>
            <a:ext cx="7477349" cy="696913"/>
          </a:xfrm>
          <a:prstGeom prst="roundRect">
            <a:avLst/>
          </a:prstGeom>
          <a:solidFill>
            <a:srgbClr val="1C4587"/>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endParaRPr>
          </a:p>
        </p:txBody>
      </p:sp>
      <p:sp>
        <p:nvSpPr>
          <p:cNvPr id="17" name="Text Placeholder 16"/>
          <p:cNvSpPr>
            <a:spLocks noGrp="1"/>
          </p:cNvSpPr>
          <p:nvPr>
            <p:ph type="body" sz="quarter" idx="13" hasCustomPrompt="1"/>
          </p:nvPr>
        </p:nvSpPr>
        <p:spPr>
          <a:xfrm>
            <a:off x="503382" y="1613530"/>
            <a:ext cx="11185236" cy="4313238"/>
          </a:xfrm>
        </p:spPr>
        <p:txBody>
          <a:bodyPr/>
          <a:lstStyle>
            <a:lvl1pPr marL="514350" indent="-514350">
              <a:buClr>
                <a:schemeClr val="accent2"/>
              </a:buClr>
              <a:buFont typeface="+mj-lt"/>
              <a:buAutoNum type="arabicPeriod"/>
              <a:defRPr sz="2800">
                <a:solidFill>
                  <a:schemeClr val="accent1">
                    <a:lumMod val="50000"/>
                  </a:schemeClr>
                </a:solidFill>
              </a:defRPr>
            </a:lvl1pPr>
          </a:lstStyle>
          <a:p>
            <a:pPr lvl="0"/>
            <a:r>
              <a:rPr lang="en-US" dirty="0"/>
              <a:t>Details</a:t>
            </a:r>
          </a:p>
          <a:p>
            <a:pPr lvl="0"/>
            <a:r>
              <a:rPr lang="en-US" dirty="0"/>
              <a:t>Details</a:t>
            </a:r>
          </a:p>
          <a:p>
            <a:pPr lvl="0"/>
            <a:r>
              <a:rPr lang="en-US" dirty="0"/>
              <a:t>Details</a:t>
            </a:r>
          </a:p>
        </p:txBody>
      </p:sp>
      <p:sp>
        <p:nvSpPr>
          <p:cNvPr id="18" name="Text Placeholder 47"/>
          <p:cNvSpPr>
            <a:spLocks noGrp="1"/>
          </p:cNvSpPr>
          <p:nvPr>
            <p:ph type="body" sz="quarter" idx="12" hasCustomPrompt="1"/>
          </p:nvPr>
        </p:nvSpPr>
        <p:spPr>
          <a:xfrm>
            <a:off x="271200" y="260797"/>
            <a:ext cx="7505700" cy="696913"/>
          </a:xfrm>
          <a:prstGeom prst="round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rPr>
              <a:t>Slide Name</a:t>
            </a:r>
          </a:p>
          <a:p>
            <a:pPr lvl="0"/>
            <a:endParaRPr lang="en-US" dirty="0"/>
          </a:p>
        </p:txBody>
      </p:sp>
    </p:spTree>
    <p:extLst>
      <p:ext uri="{BB962C8B-B14F-4D97-AF65-F5344CB8AC3E}">
        <p14:creationId xmlns:p14="http://schemas.microsoft.com/office/powerpoint/2010/main" val="27354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936E50-C0C8-4703-9FE8-653E8576E137}"/>
              </a:ext>
            </a:extLst>
          </p:cNvPr>
          <p:cNvSpPr/>
          <p:nvPr userDrawn="1"/>
        </p:nvSpPr>
        <p:spPr>
          <a:xfrm>
            <a:off x="4343" y="-2982"/>
            <a:ext cx="12187657" cy="120411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55A378-3571-46D0-8FFE-EFAD7D60A74E}"/>
              </a:ext>
            </a:extLst>
          </p:cNvPr>
          <p:cNvSpPr txBox="1"/>
          <p:nvPr userDrawn="1"/>
        </p:nvSpPr>
        <p:spPr>
          <a:xfrm>
            <a:off x="-689487" y="6339163"/>
            <a:ext cx="3810000" cy="407804"/>
          </a:xfrm>
          <a:prstGeom prst="rect">
            <a:avLst/>
          </a:prstGeom>
          <a:noFill/>
        </p:spPr>
        <p:txBody>
          <a:bodyPr wrap="square" rtlCol="0">
            <a:spAutoFit/>
          </a:bodyPr>
          <a:lstStyle/>
          <a:p>
            <a:pPr algn="r"/>
            <a:r>
              <a:rPr lang="en-US" sz="2050" b="1" dirty="0">
                <a:solidFill>
                  <a:srgbClr val="284F8E"/>
                </a:solidFill>
                <a:latin typeface="AmplitudeTF" panose="02000506050000020004" pitchFamily="50" charset="0"/>
                <a:ea typeface="Malgun Gothic Semilight" panose="020B0502040204020203" pitchFamily="34" charset="-128"/>
                <a:cs typeface="Malgun Gothic Semilight" panose="020B0502040204020203" pitchFamily="34" charset="-128"/>
              </a:rPr>
              <a:t>AIResearch </a:t>
            </a:r>
          </a:p>
        </p:txBody>
      </p:sp>
      <p:pic>
        <p:nvPicPr>
          <p:cNvPr id="10"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02" y="6440281"/>
            <a:ext cx="1228466" cy="272017"/>
          </a:xfrm>
          <a:prstGeom prst="rect">
            <a:avLst/>
          </a:prstGeom>
        </p:spPr>
      </p:pic>
      <p:sp>
        <p:nvSpPr>
          <p:cNvPr id="11" name="Rectangle: Rounded Corners 8">
            <a:extLst>
              <a:ext uri="{FF2B5EF4-FFF2-40B4-BE49-F238E27FC236}">
                <a16:creationId xmlns:a16="http://schemas.microsoft.com/office/drawing/2014/main" id="{15B880D4-B65C-4F2D-A66E-BE0336BC9804}"/>
              </a:ext>
            </a:extLst>
          </p:cNvPr>
          <p:cNvSpPr/>
          <p:nvPr userDrawn="1"/>
        </p:nvSpPr>
        <p:spPr>
          <a:xfrm>
            <a:off x="271200" y="260797"/>
            <a:ext cx="7477349" cy="741930"/>
          </a:xfrm>
          <a:prstGeom prst="roundRect">
            <a:avLst/>
          </a:prstGeom>
          <a:solidFill>
            <a:srgbClr val="1C4587"/>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endParaRPr>
          </a:p>
        </p:txBody>
      </p:sp>
      <p:sp>
        <p:nvSpPr>
          <p:cNvPr id="17" name="Text Placeholder 16"/>
          <p:cNvSpPr>
            <a:spLocks noGrp="1"/>
          </p:cNvSpPr>
          <p:nvPr>
            <p:ph type="body" sz="quarter" idx="13" hasCustomPrompt="1"/>
          </p:nvPr>
        </p:nvSpPr>
        <p:spPr>
          <a:xfrm>
            <a:off x="503382" y="1613530"/>
            <a:ext cx="11185236" cy="4313238"/>
          </a:xfrm>
        </p:spPr>
        <p:txBody>
          <a:bodyPr/>
          <a:lstStyle>
            <a:lvl1pPr marL="514350" indent="-514350">
              <a:buClr>
                <a:schemeClr val="accent2"/>
              </a:buClr>
              <a:buFont typeface="Arial" panose="020B0604020202020204" pitchFamily="34" charset="0"/>
              <a:buChar char="•"/>
              <a:defRPr sz="2800">
                <a:solidFill>
                  <a:schemeClr val="accent1">
                    <a:lumMod val="50000"/>
                  </a:schemeClr>
                </a:solidFill>
              </a:defRPr>
            </a:lvl1pPr>
          </a:lstStyle>
          <a:p>
            <a:pPr lvl="0"/>
            <a:r>
              <a:rPr lang="en-US" dirty="0"/>
              <a:t>Details</a:t>
            </a:r>
          </a:p>
          <a:p>
            <a:pPr lvl="0"/>
            <a:r>
              <a:rPr lang="en-US" dirty="0"/>
              <a:t>Details</a:t>
            </a:r>
          </a:p>
          <a:p>
            <a:pPr lvl="0"/>
            <a:r>
              <a:rPr lang="en-US" dirty="0"/>
              <a:t>Details</a:t>
            </a:r>
          </a:p>
        </p:txBody>
      </p:sp>
      <p:sp>
        <p:nvSpPr>
          <p:cNvPr id="18" name="Text Placeholder 47"/>
          <p:cNvSpPr>
            <a:spLocks noGrp="1"/>
          </p:cNvSpPr>
          <p:nvPr>
            <p:ph type="body" sz="quarter" idx="12" hasCustomPrompt="1"/>
          </p:nvPr>
        </p:nvSpPr>
        <p:spPr>
          <a:xfrm>
            <a:off x="271200" y="260797"/>
            <a:ext cx="7505700" cy="741930"/>
          </a:xfrm>
          <a:prstGeom prst="round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b="1" dirty="0">
                <a:solidFill>
                  <a:schemeClr val="bg1"/>
                </a:solidFill>
                <a:latin typeface="Calibri Light" panose="020F0302020204030204" pitchFamily="34" charset="0"/>
                <a:ea typeface="Open Sans Light" panose="020B0306030504020204" pitchFamily="34" charset="0"/>
                <a:cs typeface="Open Sans Light" panose="020B0306030504020204" pitchFamily="34" charset="0"/>
              </a:rPr>
              <a:t>Slide Name</a:t>
            </a:r>
          </a:p>
          <a:p>
            <a:pPr lvl="0"/>
            <a:endParaRPr lang="en-US" dirty="0"/>
          </a:p>
        </p:txBody>
      </p:sp>
    </p:spTree>
    <p:extLst>
      <p:ext uri="{BB962C8B-B14F-4D97-AF65-F5344CB8AC3E}">
        <p14:creationId xmlns:p14="http://schemas.microsoft.com/office/powerpoint/2010/main" val="1749164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accent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a:extLst>
              <a:ext uri="{FF2B5EF4-FFF2-40B4-BE49-F238E27FC236}">
                <a16:creationId xmlns:a16="http://schemas.microsoft.com/office/drawing/2014/main" id="{8955A378-3571-46D0-8FFE-EFAD7D60A74E}"/>
              </a:ext>
            </a:extLst>
          </p:cNvPr>
          <p:cNvSpPr txBox="1"/>
          <p:nvPr userDrawn="1"/>
        </p:nvSpPr>
        <p:spPr>
          <a:xfrm>
            <a:off x="8317172" y="6426903"/>
            <a:ext cx="3810000" cy="400110"/>
          </a:xfrm>
          <a:prstGeom prst="rect">
            <a:avLst/>
          </a:prstGeom>
          <a:noFill/>
        </p:spPr>
        <p:txBody>
          <a:bodyPr wrap="square" rtlCol="0">
            <a:spAutoFit/>
          </a:bodyPr>
          <a:lstStyle/>
          <a:p>
            <a:pPr algn="r"/>
            <a:r>
              <a:rPr lang="en-US" sz="2000" b="1" dirty="0">
                <a:latin typeface="AmplitudeTF" panose="02000506050000020004" pitchFamily="50" charset="0"/>
                <a:ea typeface="Malgun Gothic Semilight" panose="020B0502040204020203" pitchFamily="34" charset="-128"/>
                <a:cs typeface="Malgun Gothic Semilight" panose="020B0502040204020203" pitchFamily="34" charset="-128"/>
              </a:rPr>
              <a:t>AIResearch</a:t>
            </a:r>
            <a:r>
              <a:rPr lang="en-US" sz="2000" b="1" dirty="0">
                <a:solidFill>
                  <a:schemeClr val="accent1">
                    <a:lumMod val="50000"/>
                  </a:schemeClr>
                </a:solidFill>
                <a:latin typeface="AmplitudeTF" panose="02000506050000020004" pitchFamily="50" charset="0"/>
                <a:ea typeface="Malgun Gothic Semilight" panose="020B0502040204020203" pitchFamily="34" charset="-128"/>
                <a:cs typeface="Malgun Gothic Semilight" panose="020B0502040204020203" pitchFamily="34" charset="-128"/>
              </a:rPr>
              <a:t> </a:t>
            </a:r>
          </a:p>
        </p:txBody>
      </p:sp>
      <p:sp>
        <p:nvSpPr>
          <p:cNvPr id="10" name="Title 1">
            <a:extLst>
              <a:ext uri="{FF2B5EF4-FFF2-40B4-BE49-F238E27FC236}">
                <a16:creationId xmlns:a16="http://schemas.microsoft.com/office/drawing/2014/main" id="{7136ADA7-71A1-44A8-81BF-1B6CACFB7577}"/>
              </a:ext>
            </a:extLst>
          </p:cNvPr>
          <p:cNvSpPr txBox="1">
            <a:spLocks/>
          </p:cNvSpPr>
          <p:nvPr userDrawn="1"/>
        </p:nvSpPr>
        <p:spPr>
          <a:xfrm>
            <a:off x="523684" y="4179062"/>
            <a:ext cx="5020056" cy="163308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1" kern="1200">
                <a:solidFill>
                  <a:schemeClr val="tx1"/>
                </a:solidFill>
                <a:latin typeface="Calibri Light" panose="020F0302020204030204" pitchFamily="34" charset="0"/>
                <a:ea typeface="+mj-ea"/>
                <a:cs typeface="+mj-cs"/>
              </a:defRPr>
            </a:lvl1pPr>
          </a:lstStyle>
          <a:p>
            <a:endParaRPr lang="en-US" sz="6000" dirty="0">
              <a:solidFill>
                <a:schemeClr val="bg1"/>
              </a:solidFill>
              <a:latin typeface="AmplitudeTF" panose="02000506050000020004" pitchFamily="50" charset="0"/>
            </a:endParaRPr>
          </a:p>
        </p:txBody>
      </p:sp>
      <p:sp>
        <p:nvSpPr>
          <p:cNvPr id="12" name="Subtitle 2">
            <a:extLst>
              <a:ext uri="{FF2B5EF4-FFF2-40B4-BE49-F238E27FC236}">
                <a16:creationId xmlns:a16="http://schemas.microsoft.com/office/drawing/2014/main" id="{977C4633-7458-4F99-83F4-CB5107BC263B}"/>
              </a:ext>
            </a:extLst>
          </p:cNvPr>
          <p:cNvSpPr txBox="1">
            <a:spLocks/>
          </p:cNvSpPr>
          <p:nvPr userDrawn="1"/>
        </p:nvSpPr>
        <p:spPr>
          <a:xfrm>
            <a:off x="536041" y="5603946"/>
            <a:ext cx="5027613" cy="827197"/>
          </a:xfrm>
          <a:prstGeom prst="rect">
            <a:avLst/>
          </a:prstGeom>
        </p:spPr>
        <p:txBody>
          <a:bodyPr vert="horz" lIns="0" tIns="0" rIns="0" bIns="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alibri Light" panose="020F030202020403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ru-RU" dirty="0"/>
          </a:p>
        </p:txBody>
      </p:sp>
      <p:pic>
        <p:nvPicPr>
          <p:cNvPr id="14" name="J.P. MORGAN PRIVATE INVESTMENTS INC.">
            <a:extLst>
              <a:ext uri="{FF2B5EF4-FFF2-40B4-BE49-F238E27FC236}">
                <a16:creationId xmlns:a16="http://schemas.microsoft.com/office/drawing/2014/main" id="{32A59E00-B277-4639-81DE-E20E959489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65517" y="6528021"/>
            <a:ext cx="1228466" cy="272017"/>
          </a:xfrm>
          <a:prstGeom prst="rect">
            <a:avLst/>
          </a:prstGeom>
        </p:spPr>
      </p:pic>
      <p:sp>
        <p:nvSpPr>
          <p:cNvPr id="15" name="Text Placeholder 14"/>
          <p:cNvSpPr>
            <a:spLocks noGrp="1"/>
          </p:cNvSpPr>
          <p:nvPr>
            <p:ph type="body" sz="quarter" idx="10" hasCustomPrompt="1"/>
          </p:nvPr>
        </p:nvSpPr>
        <p:spPr>
          <a:xfrm>
            <a:off x="445018" y="4241828"/>
            <a:ext cx="8264525" cy="121285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6000" b="1" dirty="0">
                <a:solidFill>
                  <a:schemeClr val="bg1"/>
                </a:solidFill>
                <a:latin typeface="AmplitudeTF" panose="02000506050000020004" pitchFamily="50" charset="0"/>
              </a:rPr>
              <a:t>Insert Text</a:t>
            </a:r>
          </a:p>
          <a:p>
            <a:pPr lvl="0"/>
            <a:endParaRPr lang="en-US" dirty="0"/>
          </a:p>
        </p:txBody>
      </p:sp>
      <p:sp>
        <p:nvSpPr>
          <p:cNvPr id="17" name="Text Placeholder 16"/>
          <p:cNvSpPr>
            <a:spLocks noGrp="1"/>
          </p:cNvSpPr>
          <p:nvPr>
            <p:ph type="body" sz="quarter" idx="11" hasCustomPrompt="1"/>
          </p:nvPr>
        </p:nvSpPr>
        <p:spPr>
          <a:xfrm>
            <a:off x="444476" y="5668138"/>
            <a:ext cx="6297612" cy="1158875"/>
          </a:xfrm>
        </p:spPr>
        <p:txBody>
          <a:bodyPr/>
          <a:lstStyle>
            <a:lvl1pPr marL="0" indent="0">
              <a:buNone/>
              <a:defRPr/>
            </a:lvl1pPr>
            <a:lvl5pPr marL="1828800" indent="0">
              <a:buNone/>
              <a:defRPr/>
            </a:lvl5pPr>
          </a:lstStyle>
          <a:p>
            <a:r>
              <a:rPr lang="en-US" sz="3200" dirty="0">
                <a:solidFill>
                  <a:schemeClr val="accent4"/>
                </a:solidFill>
              </a:rPr>
              <a:t>Insert</a:t>
            </a:r>
            <a:r>
              <a:rPr lang="en-US" sz="3200" baseline="0" dirty="0">
                <a:solidFill>
                  <a:schemeClr val="accent4"/>
                </a:solidFill>
              </a:rPr>
              <a:t> Speaker</a:t>
            </a:r>
            <a:endParaRPr lang="en-US" sz="3200" dirty="0">
              <a:solidFill>
                <a:schemeClr val="accent4"/>
              </a:solidFill>
            </a:endParaRPr>
          </a:p>
        </p:txBody>
      </p:sp>
    </p:spTree>
    <p:extLst>
      <p:ext uri="{BB962C8B-B14F-4D97-AF65-F5344CB8AC3E}">
        <p14:creationId xmlns:p14="http://schemas.microsoft.com/office/powerpoint/2010/main" val="24626937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377BD-2860-4418-9FDB-CA9BF1BBB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396195-6455-428D-97CC-D59EFC1A2B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12FA7-C210-4487-8EDA-7E1DAA905A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6AA5E38-35BC-4FFF-B493-16D55777AC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DCD234-5882-4113-BB58-0A74AC4B5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B2933-A8BE-4B61-A7E0-57D53236F09F}" type="slidenum">
              <a:rPr lang="en-US" smtClean="0"/>
              <a:t>‹#›</a:t>
            </a:fld>
            <a:endParaRPr lang="en-US"/>
          </a:p>
        </p:txBody>
      </p:sp>
    </p:spTree>
    <p:extLst>
      <p:ext uri="{BB962C8B-B14F-4D97-AF65-F5344CB8AC3E}">
        <p14:creationId xmlns:p14="http://schemas.microsoft.com/office/powerpoint/2010/main" val="2053261810"/>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912486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FFC000"/>
        </a:buClr>
        <a:buFont typeface="Wingdings" panose="05000000000000000000" pitchFamily="2" charset="2"/>
        <a:buChar char="§"/>
        <a:defRPr sz="2800"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pixabay.com/illustrations/function-brain-man-face-human-3829015/" TargetMode="External"/><Relationship Id="rId5" Type="http://schemas.openxmlformats.org/officeDocument/2006/relationships/image" Target="../media/image20.jpg"/><Relationship Id="rId4" Type="http://schemas.openxmlformats.org/officeDocument/2006/relationships/hyperlink" Target="https://freesvg.org/man-head-silhouette-gears-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pixabay.com/fr/verre-grossissant-lentille-loupe-305547/"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image" Target="../media/image32.png"/><Relationship Id="rId26" Type="http://schemas.openxmlformats.org/officeDocument/2006/relationships/customXml" Target="../ink/ink4.xml"/><Relationship Id="rId3" Type="http://schemas.openxmlformats.org/officeDocument/2006/relationships/customXml" Target="../ink/ink1.xml"/><Relationship Id="rId34" Type="http://schemas.openxmlformats.org/officeDocument/2006/relationships/hyperlink" Target="https://freesvg.org/man-head-silhouette-gears-3" TargetMode="External"/><Relationship Id="rId12"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10.png"/><Relationship Id="rId2" Type="http://schemas.openxmlformats.org/officeDocument/2006/relationships/notesSlide" Target="../notesSlides/notesSlide15.xml"/><Relationship Id="rId29" Type="http://schemas.openxmlformats.org/officeDocument/2006/relationships/customXml" Target="../ink/ink6.xml"/><Relationship Id="rId1" Type="http://schemas.openxmlformats.org/officeDocument/2006/relationships/slideLayout" Target="../slideLayouts/slideLayout3.xml"/><Relationship Id="rId11" Type="http://schemas.openxmlformats.org/officeDocument/2006/relationships/image" Target="../media/image30.png"/><Relationship Id="rId24" Type="http://schemas.openxmlformats.org/officeDocument/2006/relationships/image" Target="../media/image34.png"/><Relationship Id="rId32" Type="http://schemas.openxmlformats.org/officeDocument/2006/relationships/hyperlink" Target="https://freesvg.org/vector-drawing-of-blue-database-symbol" TargetMode="External"/><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customXml" Target="../ink/ink2.xml"/><Relationship Id="rId19" Type="http://schemas.openxmlformats.org/officeDocument/2006/relationships/image" Target="../media/image36.png"/><Relationship Id="rId31" Type="http://schemas.openxmlformats.org/officeDocument/2006/relationships/image" Target="../media/image11.png"/><Relationship Id="rId9" Type="http://schemas.openxmlformats.org/officeDocument/2006/relationships/image" Target="../media/image270.png"/><Relationship Id="rId14" Type="http://schemas.openxmlformats.org/officeDocument/2006/relationships/customXml" Target="../ink/ink3.xml"/><Relationship Id="rId22" Type="http://schemas.openxmlformats.org/officeDocument/2006/relationships/image" Target="../media/image37.png"/><Relationship Id="rId27" Type="http://schemas.openxmlformats.org/officeDocument/2006/relationships/customXml" Target="../ink/ink5.xml"/><Relationship Id="rId30" Type="http://schemas.openxmlformats.org/officeDocument/2006/relationships/image" Target="../media/image39.png"/><Relationship Id="rId35" Type="http://schemas.openxmlformats.org/officeDocument/2006/relationships/customXml" Target="../ink/ink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17" Type="http://schemas.openxmlformats.org/officeDocument/2006/relationships/customXml" Target="../ink/ink117.xml"/><Relationship Id="rId21" Type="http://schemas.openxmlformats.org/officeDocument/2006/relationships/customXml" Target="../ink/ink23.xml"/><Relationship Id="rId42" Type="http://schemas.openxmlformats.org/officeDocument/2006/relationships/customXml" Target="../ink/ink44.xml"/><Relationship Id="rId63" Type="http://schemas.openxmlformats.org/officeDocument/2006/relationships/customXml" Target="../ink/ink65.xml"/><Relationship Id="rId84" Type="http://schemas.openxmlformats.org/officeDocument/2006/relationships/customXml" Target="../ink/ink86.xml"/><Relationship Id="rId138" Type="http://schemas.openxmlformats.org/officeDocument/2006/relationships/customXml" Target="../ink/ink138.xml"/><Relationship Id="rId159" Type="http://schemas.openxmlformats.org/officeDocument/2006/relationships/customXml" Target="../ink/ink159.xml"/><Relationship Id="rId170" Type="http://schemas.openxmlformats.org/officeDocument/2006/relationships/customXml" Target="../ink/ink170.xml"/><Relationship Id="rId107" Type="http://schemas.openxmlformats.org/officeDocument/2006/relationships/customXml" Target="../ink/ink107.xml"/><Relationship Id="rId11" Type="http://schemas.openxmlformats.org/officeDocument/2006/relationships/customXml" Target="../ink/ink13.xml"/><Relationship Id="rId32" Type="http://schemas.openxmlformats.org/officeDocument/2006/relationships/customXml" Target="../ink/ink34.xml"/><Relationship Id="rId53" Type="http://schemas.openxmlformats.org/officeDocument/2006/relationships/customXml" Target="../ink/ink55.xml"/><Relationship Id="rId74" Type="http://schemas.openxmlformats.org/officeDocument/2006/relationships/customXml" Target="../ink/ink76.xml"/><Relationship Id="rId128" Type="http://schemas.openxmlformats.org/officeDocument/2006/relationships/customXml" Target="../ink/ink128.xml"/><Relationship Id="rId149" Type="http://schemas.openxmlformats.org/officeDocument/2006/relationships/customXml" Target="../ink/ink149.xml"/><Relationship Id="rId5" Type="http://schemas.openxmlformats.org/officeDocument/2006/relationships/image" Target="../media/image40.png"/><Relationship Id="rId95" Type="http://schemas.openxmlformats.org/officeDocument/2006/relationships/customXml" Target="../ink/ink97.xml"/><Relationship Id="rId160" Type="http://schemas.openxmlformats.org/officeDocument/2006/relationships/customXml" Target="../ink/ink160.xml"/><Relationship Id="rId181" Type="http://schemas.openxmlformats.org/officeDocument/2006/relationships/customXml" Target="../ink/ink181.xml"/><Relationship Id="rId22" Type="http://schemas.openxmlformats.org/officeDocument/2006/relationships/customXml" Target="../ink/ink24.xml"/><Relationship Id="rId43" Type="http://schemas.openxmlformats.org/officeDocument/2006/relationships/customXml" Target="../ink/ink45.xml"/><Relationship Id="rId64" Type="http://schemas.openxmlformats.org/officeDocument/2006/relationships/customXml" Target="../ink/ink66.xml"/><Relationship Id="rId118" Type="http://schemas.openxmlformats.org/officeDocument/2006/relationships/customXml" Target="../ink/ink118.xml"/><Relationship Id="rId139" Type="http://schemas.openxmlformats.org/officeDocument/2006/relationships/customXml" Target="../ink/ink139.xml"/><Relationship Id="rId85" Type="http://schemas.openxmlformats.org/officeDocument/2006/relationships/customXml" Target="../ink/ink87.xml"/><Relationship Id="rId150" Type="http://schemas.openxmlformats.org/officeDocument/2006/relationships/customXml" Target="../ink/ink150.xml"/><Relationship Id="rId171" Type="http://schemas.openxmlformats.org/officeDocument/2006/relationships/customXml" Target="../ink/ink171.xml"/><Relationship Id="rId12" Type="http://schemas.openxmlformats.org/officeDocument/2006/relationships/customXml" Target="../ink/ink14.xml"/><Relationship Id="rId33" Type="http://schemas.openxmlformats.org/officeDocument/2006/relationships/customXml" Target="../ink/ink35.xml"/><Relationship Id="rId108" Type="http://schemas.openxmlformats.org/officeDocument/2006/relationships/customXml" Target="../ink/ink108.xml"/><Relationship Id="rId129" Type="http://schemas.openxmlformats.org/officeDocument/2006/relationships/customXml" Target="../ink/ink129.xml"/><Relationship Id="rId54" Type="http://schemas.openxmlformats.org/officeDocument/2006/relationships/customXml" Target="../ink/ink56.xml"/><Relationship Id="rId75" Type="http://schemas.openxmlformats.org/officeDocument/2006/relationships/customXml" Target="../ink/ink77.xml"/><Relationship Id="rId96" Type="http://schemas.openxmlformats.org/officeDocument/2006/relationships/customXml" Target="../ink/ink98.xml"/><Relationship Id="rId140" Type="http://schemas.openxmlformats.org/officeDocument/2006/relationships/customXml" Target="../ink/ink140.xml"/><Relationship Id="rId161" Type="http://schemas.openxmlformats.org/officeDocument/2006/relationships/customXml" Target="../ink/ink161.xml"/><Relationship Id="rId182" Type="http://schemas.openxmlformats.org/officeDocument/2006/relationships/customXml" Target="../ink/ink182.xml"/><Relationship Id="rId6" Type="http://schemas.openxmlformats.org/officeDocument/2006/relationships/customXml" Target="../ink/ink9.xml"/><Relationship Id="rId23" Type="http://schemas.openxmlformats.org/officeDocument/2006/relationships/customXml" Target="../ink/ink25.xml"/><Relationship Id="rId119" Type="http://schemas.openxmlformats.org/officeDocument/2006/relationships/customXml" Target="../ink/ink119.xml"/><Relationship Id="rId44" Type="http://schemas.openxmlformats.org/officeDocument/2006/relationships/customXml" Target="../ink/ink46.xml"/><Relationship Id="rId65" Type="http://schemas.openxmlformats.org/officeDocument/2006/relationships/customXml" Target="../ink/ink67.xml"/><Relationship Id="rId86" Type="http://schemas.openxmlformats.org/officeDocument/2006/relationships/customXml" Target="../ink/ink88.xml"/><Relationship Id="rId130" Type="http://schemas.openxmlformats.org/officeDocument/2006/relationships/customXml" Target="../ink/ink130.xml"/><Relationship Id="rId151" Type="http://schemas.openxmlformats.org/officeDocument/2006/relationships/customXml" Target="../ink/ink151.xml"/><Relationship Id="rId172" Type="http://schemas.openxmlformats.org/officeDocument/2006/relationships/customXml" Target="../ink/ink172.xml"/><Relationship Id="rId13" Type="http://schemas.openxmlformats.org/officeDocument/2006/relationships/customXml" Target="../ink/ink15.xml"/><Relationship Id="rId18" Type="http://schemas.openxmlformats.org/officeDocument/2006/relationships/customXml" Target="../ink/ink20.xml"/><Relationship Id="rId39" Type="http://schemas.openxmlformats.org/officeDocument/2006/relationships/customXml" Target="../ink/ink41.xml"/><Relationship Id="rId109" Type="http://schemas.openxmlformats.org/officeDocument/2006/relationships/customXml" Target="../ink/ink109.xml"/><Relationship Id="rId34" Type="http://schemas.openxmlformats.org/officeDocument/2006/relationships/customXml" Target="../ink/ink36.xml"/><Relationship Id="rId50" Type="http://schemas.openxmlformats.org/officeDocument/2006/relationships/customXml" Target="../ink/ink52.xml"/><Relationship Id="rId55" Type="http://schemas.openxmlformats.org/officeDocument/2006/relationships/customXml" Target="../ink/ink57.xml"/><Relationship Id="rId76" Type="http://schemas.openxmlformats.org/officeDocument/2006/relationships/customXml" Target="../ink/ink78.xml"/><Relationship Id="rId97" Type="http://schemas.openxmlformats.org/officeDocument/2006/relationships/image" Target="../media/image29.png"/><Relationship Id="rId104" Type="http://schemas.openxmlformats.org/officeDocument/2006/relationships/customXml" Target="../ink/ink104.xml"/><Relationship Id="rId120" Type="http://schemas.openxmlformats.org/officeDocument/2006/relationships/customXml" Target="../ink/ink120.xml"/><Relationship Id="rId125" Type="http://schemas.openxmlformats.org/officeDocument/2006/relationships/customXml" Target="../ink/ink125.xml"/><Relationship Id="rId141" Type="http://schemas.openxmlformats.org/officeDocument/2006/relationships/customXml" Target="../ink/ink141.xml"/><Relationship Id="rId146" Type="http://schemas.openxmlformats.org/officeDocument/2006/relationships/customXml" Target="../ink/ink146.xml"/><Relationship Id="rId167" Type="http://schemas.openxmlformats.org/officeDocument/2006/relationships/customXml" Target="../ink/ink167.xml"/><Relationship Id="rId7" Type="http://schemas.openxmlformats.org/officeDocument/2006/relationships/image" Target="../media/image41.png"/><Relationship Id="rId71" Type="http://schemas.openxmlformats.org/officeDocument/2006/relationships/customXml" Target="../ink/ink73.xml"/><Relationship Id="rId92" Type="http://schemas.openxmlformats.org/officeDocument/2006/relationships/customXml" Target="../ink/ink94.xml"/><Relationship Id="rId162" Type="http://schemas.openxmlformats.org/officeDocument/2006/relationships/customXml" Target="../ink/ink162.xml"/><Relationship Id="rId183" Type="http://schemas.openxmlformats.org/officeDocument/2006/relationships/customXml" Target="../ink/ink183.xml"/><Relationship Id="rId2" Type="http://schemas.openxmlformats.org/officeDocument/2006/relationships/notesSlide" Target="../notesSlides/notesSlide16.xml"/><Relationship Id="rId29" Type="http://schemas.openxmlformats.org/officeDocument/2006/relationships/customXml" Target="../ink/ink31.xml"/><Relationship Id="rId24" Type="http://schemas.openxmlformats.org/officeDocument/2006/relationships/customXml" Target="../ink/ink26.xml"/><Relationship Id="rId40" Type="http://schemas.openxmlformats.org/officeDocument/2006/relationships/customXml" Target="../ink/ink42.xml"/><Relationship Id="rId45" Type="http://schemas.openxmlformats.org/officeDocument/2006/relationships/customXml" Target="../ink/ink47.xml"/><Relationship Id="rId66" Type="http://schemas.openxmlformats.org/officeDocument/2006/relationships/customXml" Target="../ink/ink68.xml"/><Relationship Id="rId87" Type="http://schemas.openxmlformats.org/officeDocument/2006/relationships/customXml" Target="../ink/ink89.xml"/><Relationship Id="rId110" Type="http://schemas.openxmlformats.org/officeDocument/2006/relationships/customXml" Target="../ink/ink110.xml"/><Relationship Id="rId115" Type="http://schemas.openxmlformats.org/officeDocument/2006/relationships/customXml" Target="../ink/ink115.xml"/><Relationship Id="rId131" Type="http://schemas.openxmlformats.org/officeDocument/2006/relationships/customXml" Target="../ink/ink131.xml"/><Relationship Id="rId136" Type="http://schemas.openxmlformats.org/officeDocument/2006/relationships/customXml" Target="../ink/ink136.xml"/><Relationship Id="rId157" Type="http://schemas.openxmlformats.org/officeDocument/2006/relationships/customXml" Target="../ink/ink157.xml"/><Relationship Id="rId178" Type="http://schemas.openxmlformats.org/officeDocument/2006/relationships/customXml" Target="../ink/ink178.xml"/><Relationship Id="rId61" Type="http://schemas.openxmlformats.org/officeDocument/2006/relationships/customXml" Target="../ink/ink63.xml"/><Relationship Id="rId82" Type="http://schemas.openxmlformats.org/officeDocument/2006/relationships/customXml" Target="../ink/ink84.xml"/><Relationship Id="rId152" Type="http://schemas.openxmlformats.org/officeDocument/2006/relationships/customXml" Target="../ink/ink152.xml"/><Relationship Id="rId173" Type="http://schemas.openxmlformats.org/officeDocument/2006/relationships/customXml" Target="../ink/ink173.xml"/><Relationship Id="rId19" Type="http://schemas.openxmlformats.org/officeDocument/2006/relationships/customXml" Target="../ink/ink21.xml"/><Relationship Id="rId14" Type="http://schemas.openxmlformats.org/officeDocument/2006/relationships/customXml" Target="../ink/ink16.xml"/><Relationship Id="rId30" Type="http://schemas.openxmlformats.org/officeDocument/2006/relationships/customXml" Target="../ink/ink32.xml"/><Relationship Id="rId35" Type="http://schemas.openxmlformats.org/officeDocument/2006/relationships/customXml" Target="../ink/ink37.xml"/><Relationship Id="rId56" Type="http://schemas.openxmlformats.org/officeDocument/2006/relationships/customXml" Target="../ink/ink58.xml"/><Relationship Id="rId77" Type="http://schemas.openxmlformats.org/officeDocument/2006/relationships/customXml" Target="../ink/ink79.xml"/><Relationship Id="rId100" Type="http://schemas.openxmlformats.org/officeDocument/2006/relationships/customXml" Target="../ink/ink100.xml"/><Relationship Id="rId105" Type="http://schemas.openxmlformats.org/officeDocument/2006/relationships/customXml" Target="../ink/ink105.xml"/><Relationship Id="rId126" Type="http://schemas.openxmlformats.org/officeDocument/2006/relationships/customXml" Target="../ink/ink126.xml"/><Relationship Id="rId147" Type="http://schemas.openxmlformats.org/officeDocument/2006/relationships/customXml" Target="../ink/ink147.xml"/><Relationship Id="rId168" Type="http://schemas.openxmlformats.org/officeDocument/2006/relationships/customXml" Target="../ink/ink168.xml"/><Relationship Id="rId8" Type="http://schemas.openxmlformats.org/officeDocument/2006/relationships/customXml" Target="../ink/ink10.xml"/><Relationship Id="rId51" Type="http://schemas.openxmlformats.org/officeDocument/2006/relationships/customXml" Target="../ink/ink53.xml"/><Relationship Id="rId72" Type="http://schemas.openxmlformats.org/officeDocument/2006/relationships/customXml" Target="../ink/ink74.xml"/><Relationship Id="rId93" Type="http://schemas.openxmlformats.org/officeDocument/2006/relationships/customXml" Target="../ink/ink95.xml"/><Relationship Id="rId98" Type="http://schemas.openxmlformats.org/officeDocument/2006/relationships/customXml" Target="../ink/ink99.xml"/><Relationship Id="rId121" Type="http://schemas.openxmlformats.org/officeDocument/2006/relationships/customXml" Target="../ink/ink121.xml"/><Relationship Id="rId142" Type="http://schemas.openxmlformats.org/officeDocument/2006/relationships/customXml" Target="../ink/ink142.xml"/><Relationship Id="rId163" Type="http://schemas.openxmlformats.org/officeDocument/2006/relationships/customXml" Target="../ink/ink163.xml"/><Relationship Id="rId184" Type="http://schemas.openxmlformats.org/officeDocument/2006/relationships/customXml" Target="../ink/ink184.xml"/><Relationship Id="rId3" Type="http://schemas.openxmlformats.org/officeDocument/2006/relationships/image" Target="../media/image30.png"/><Relationship Id="rId25" Type="http://schemas.openxmlformats.org/officeDocument/2006/relationships/customXml" Target="../ink/ink27.xml"/><Relationship Id="rId46" Type="http://schemas.openxmlformats.org/officeDocument/2006/relationships/customXml" Target="../ink/ink48.xml"/><Relationship Id="rId67" Type="http://schemas.openxmlformats.org/officeDocument/2006/relationships/customXml" Target="../ink/ink69.xml"/><Relationship Id="rId116" Type="http://schemas.openxmlformats.org/officeDocument/2006/relationships/customXml" Target="../ink/ink116.xml"/><Relationship Id="rId137" Type="http://schemas.openxmlformats.org/officeDocument/2006/relationships/customXml" Target="../ink/ink137.xml"/><Relationship Id="rId158" Type="http://schemas.openxmlformats.org/officeDocument/2006/relationships/customXml" Target="../ink/ink158.xml"/><Relationship Id="rId20" Type="http://schemas.openxmlformats.org/officeDocument/2006/relationships/customXml" Target="../ink/ink22.xml"/><Relationship Id="rId41" Type="http://schemas.openxmlformats.org/officeDocument/2006/relationships/customXml" Target="../ink/ink43.xml"/><Relationship Id="rId62" Type="http://schemas.openxmlformats.org/officeDocument/2006/relationships/customXml" Target="../ink/ink64.xml"/><Relationship Id="rId83" Type="http://schemas.openxmlformats.org/officeDocument/2006/relationships/customXml" Target="../ink/ink85.xml"/><Relationship Id="rId88" Type="http://schemas.openxmlformats.org/officeDocument/2006/relationships/customXml" Target="../ink/ink90.xml"/><Relationship Id="rId111" Type="http://schemas.openxmlformats.org/officeDocument/2006/relationships/customXml" Target="../ink/ink111.xml"/><Relationship Id="rId132" Type="http://schemas.openxmlformats.org/officeDocument/2006/relationships/customXml" Target="../ink/ink132.xml"/><Relationship Id="rId153" Type="http://schemas.openxmlformats.org/officeDocument/2006/relationships/customXml" Target="../ink/ink153.xml"/><Relationship Id="rId174" Type="http://schemas.openxmlformats.org/officeDocument/2006/relationships/customXml" Target="../ink/ink174.xml"/><Relationship Id="rId179" Type="http://schemas.openxmlformats.org/officeDocument/2006/relationships/customXml" Target="../ink/ink179.xml"/><Relationship Id="rId15" Type="http://schemas.openxmlformats.org/officeDocument/2006/relationships/customXml" Target="../ink/ink17.xml"/><Relationship Id="rId36" Type="http://schemas.openxmlformats.org/officeDocument/2006/relationships/customXml" Target="../ink/ink38.xml"/><Relationship Id="rId57" Type="http://schemas.openxmlformats.org/officeDocument/2006/relationships/customXml" Target="../ink/ink59.xml"/><Relationship Id="rId106" Type="http://schemas.openxmlformats.org/officeDocument/2006/relationships/customXml" Target="../ink/ink106.xml"/><Relationship Id="rId127" Type="http://schemas.openxmlformats.org/officeDocument/2006/relationships/customXml" Target="../ink/ink127.xml"/><Relationship Id="rId10" Type="http://schemas.openxmlformats.org/officeDocument/2006/relationships/customXml" Target="../ink/ink12.xml"/><Relationship Id="rId31" Type="http://schemas.openxmlformats.org/officeDocument/2006/relationships/customXml" Target="../ink/ink33.xml"/><Relationship Id="rId52" Type="http://schemas.openxmlformats.org/officeDocument/2006/relationships/customXml" Target="../ink/ink54.xml"/><Relationship Id="rId73" Type="http://schemas.openxmlformats.org/officeDocument/2006/relationships/customXml" Target="../ink/ink75.xml"/><Relationship Id="rId78" Type="http://schemas.openxmlformats.org/officeDocument/2006/relationships/customXml" Target="../ink/ink80.xml"/><Relationship Id="rId94" Type="http://schemas.openxmlformats.org/officeDocument/2006/relationships/customXml" Target="../ink/ink96.xml"/><Relationship Id="rId99" Type="http://schemas.openxmlformats.org/officeDocument/2006/relationships/image" Target="../media/image240.png"/><Relationship Id="rId101" Type="http://schemas.openxmlformats.org/officeDocument/2006/relationships/customXml" Target="../ink/ink101.xml"/><Relationship Id="rId122" Type="http://schemas.openxmlformats.org/officeDocument/2006/relationships/customXml" Target="../ink/ink122.xml"/><Relationship Id="rId143" Type="http://schemas.openxmlformats.org/officeDocument/2006/relationships/customXml" Target="../ink/ink143.xml"/><Relationship Id="rId148" Type="http://schemas.openxmlformats.org/officeDocument/2006/relationships/customXml" Target="../ink/ink148.xml"/><Relationship Id="rId164" Type="http://schemas.openxmlformats.org/officeDocument/2006/relationships/customXml" Target="../ink/ink164.xml"/><Relationship Id="rId169" Type="http://schemas.openxmlformats.org/officeDocument/2006/relationships/customXml" Target="../ink/ink169.xml"/><Relationship Id="rId185" Type="http://schemas.openxmlformats.org/officeDocument/2006/relationships/customXml" Target="../ink/ink185.xml"/><Relationship Id="rId4" Type="http://schemas.openxmlformats.org/officeDocument/2006/relationships/customXml" Target="../ink/ink8.xml"/><Relationship Id="rId9" Type="http://schemas.openxmlformats.org/officeDocument/2006/relationships/customXml" Target="../ink/ink11.xml"/><Relationship Id="rId180" Type="http://schemas.openxmlformats.org/officeDocument/2006/relationships/customXml" Target="../ink/ink180.xml"/><Relationship Id="rId26" Type="http://schemas.openxmlformats.org/officeDocument/2006/relationships/customXml" Target="../ink/ink28.xml"/><Relationship Id="rId47" Type="http://schemas.openxmlformats.org/officeDocument/2006/relationships/customXml" Target="../ink/ink49.xml"/><Relationship Id="rId68" Type="http://schemas.openxmlformats.org/officeDocument/2006/relationships/customXml" Target="../ink/ink70.xml"/><Relationship Id="rId89" Type="http://schemas.openxmlformats.org/officeDocument/2006/relationships/customXml" Target="../ink/ink91.xml"/><Relationship Id="rId112" Type="http://schemas.openxmlformats.org/officeDocument/2006/relationships/customXml" Target="../ink/ink112.xml"/><Relationship Id="rId133" Type="http://schemas.openxmlformats.org/officeDocument/2006/relationships/customXml" Target="../ink/ink133.xml"/><Relationship Id="rId154" Type="http://schemas.openxmlformats.org/officeDocument/2006/relationships/customXml" Target="../ink/ink154.xml"/><Relationship Id="rId175" Type="http://schemas.openxmlformats.org/officeDocument/2006/relationships/customXml" Target="../ink/ink175.xml"/><Relationship Id="rId16" Type="http://schemas.openxmlformats.org/officeDocument/2006/relationships/customXml" Target="../ink/ink18.xml"/><Relationship Id="rId37" Type="http://schemas.openxmlformats.org/officeDocument/2006/relationships/customXml" Target="../ink/ink39.xml"/><Relationship Id="rId58" Type="http://schemas.openxmlformats.org/officeDocument/2006/relationships/customXml" Target="../ink/ink60.xml"/><Relationship Id="rId79" Type="http://schemas.openxmlformats.org/officeDocument/2006/relationships/customXml" Target="../ink/ink81.xml"/><Relationship Id="rId102" Type="http://schemas.openxmlformats.org/officeDocument/2006/relationships/customXml" Target="../ink/ink102.xml"/><Relationship Id="rId123" Type="http://schemas.openxmlformats.org/officeDocument/2006/relationships/customXml" Target="../ink/ink123.xml"/><Relationship Id="rId144" Type="http://schemas.openxmlformats.org/officeDocument/2006/relationships/customXml" Target="../ink/ink144.xml"/><Relationship Id="rId90" Type="http://schemas.openxmlformats.org/officeDocument/2006/relationships/customXml" Target="../ink/ink92.xml"/><Relationship Id="rId165" Type="http://schemas.openxmlformats.org/officeDocument/2006/relationships/customXml" Target="../ink/ink165.xml"/><Relationship Id="rId186" Type="http://schemas.openxmlformats.org/officeDocument/2006/relationships/customXml" Target="../ink/ink186.xml"/><Relationship Id="rId27" Type="http://schemas.openxmlformats.org/officeDocument/2006/relationships/customXml" Target="../ink/ink29.xml"/><Relationship Id="rId48" Type="http://schemas.openxmlformats.org/officeDocument/2006/relationships/customXml" Target="../ink/ink50.xml"/><Relationship Id="rId69" Type="http://schemas.openxmlformats.org/officeDocument/2006/relationships/customXml" Target="../ink/ink71.xml"/><Relationship Id="rId113" Type="http://schemas.openxmlformats.org/officeDocument/2006/relationships/customXml" Target="../ink/ink113.xml"/><Relationship Id="rId134" Type="http://schemas.openxmlformats.org/officeDocument/2006/relationships/customXml" Target="../ink/ink134.xml"/><Relationship Id="rId80" Type="http://schemas.openxmlformats.org/officeDocument/2006/relationships/customXml" Target="../ink/ink82.xml"/><Relationship Id="rId155" Type="http://schemas.openxmlformats.org/officeDocument/2006/relationships/customXml" Target="../ink/ink155.xml"/><Relationship Id="rId176" Type="http://schemas.openxmlformats.org/officeDocument/2006/relationships/customXml" Target="../ink/ink176.xml"/><Relationship Id="rId17" Type="http://schemas.openxmlformats.org/officeDocument/2006/relationships/customXml" Target="../ink/ink19.xml"/><Relationship Id="rId38" Type="http://schemas.openxmlformats.org/officeDocument/2006/relationships/customXml" Target="../ink/ink40.xml"/><Relationship Id="rId59" Type="http://schemas.openxmlformats.org/officeDocument/2006/relationships/customXml" Target="../ink/ink61.xml"/><Relationship Id="rId103" Type="http://schemas.openxmlformats.org/officeDocument/2006/relationships/customXml" Target="../ink/ink103.xml"/><Relationship Id="rId124" Type="http://schemas.openxmlformats.org/officeDocument/2006/relationships/customXml" Target="../ink/ink124.xml"/><Relationship Id="rId70" Type="http://schemas.openxmlformats.org/officeDocument/2006/relationships/customXml" Target="../ink/ink72.xml"/><Relationship Id="rId91" Type="http://schemas.openxmlformats.org/officeDocument/2006/relationships/customXml" Target="../ink/ink93.xml"/><Relationship Id="rId145" Type="http://schemas.openxmlformats.org/officeDocument/2006/relationships/customXml" Target="../ink/ink145.xml"/><Relationship Id="rId166" Type="http://schemas.openxmlformats.org/officeDocument/2006/relationships/customXml" Target="../ink/ink166.xml"/><Relationship Id="rId187" Type="http://schemas.openxmlformats.org/officeDocument/2006/relationships/image" Target="../media/image42.png"/><Relationship Id="rId1" Type="http://schemas.openxmlformats.org/officeDocument/2006/relationships/slideLayout" Target="../slideLayouts/slideLayout3.xml"/><Relationship Id="rId28" Type="http://schemas.openxmlformats.org/officeDocument/2006/relationships/customXml" Target="../ink/ink30.xml"/><Relationship Id="rId49" Type="http://schemas.openxmlformats.org/officeDocument/2006/relationships/customXml" Target="../ink/ink51.xml"/><Relationship Id="rId114" Type="http://schemas.openxmlformats.org/officeDocument/2006/relationships/customXml" Target="../ink/ink114.xml"/><Relationship Id="rId60" Type="http://schemas.openxmlformats.org/officeDocument/2006/relationships/customXml" Target="../ink/ink62.xml"/><Relationship Id="rId81" Type="http://schemas.openxmlformats.org/officeDocument/2006/relationships/customXml" Target="../ink/ink83.xml"/><Relationship Id="rId135" Type="http://schemas.openxmlformats.org/officeDocument/2006/relationships/customXml" Target="../ink/ink135.xml"/><Relationship Id="rId156" Type="http://schemas.openxmlformats.org/officeDocument/2006/relationships/customXml" Target="../ink/ink156.xml"/><Relationship Id="rId177" Type="http://schemas.openxmlformats.org/officeDocument/2006/relationships/customXml" Target="../ink/ink17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freesvg.org/prismatic-man-head-outlin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freesvg.org/man-head-silhouette-gears-3"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5" Type="http://schemas.openxmlformats.org/officeDocument/2006/relationships/image" Target="../media/image18.png"/><Relationship Id="rId10" Type="http://schemas.openxmlformats.org/officeDocument/2006/relationships/hyperlink" Target="https://freesvg.org/vector-drawing-of-blue-database-symbol" TargetMode="External"/><Relationship Id="rId4" Type="http://schemas.openxmlformats.org/officeDocument/2006/relationships/hyperlink" Target="https://freepngimg.com/png/84745-standing-human-vexel-businessperson-behavior-cartoon" TargetMode="External"/><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freesvg.org/man-head-silhouette-gears-3"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5" Type="http://schemas.openxmlformats.org/officeDocument/2006/relationships/image" Target="../media/image18.png"/><Relationship Id="rId10" Type="http://schemas.openxmlformats.org/officeDocument/2006/relationships/hyperlink" Target="https://freesvg.org/vector-drawing-of-blue-database-symbol" TargetMode="External"/><Relationship Id="rId4" Type="http://schemas.openxmlformats.org/officeDocument/2006/relationships/hyperlink" Target="https://freepngimg.com/png/84745-standing-human-vexel-businessperson-behavior-cartoon" TargetMode="External"/><Relationship Id="rId9"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hyperlink" Target="https://freesvg.org/man-head-silhouette-gears-3"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5" Type="http://schemas.openxmlformats.org/officeDocument/2006/relationships/image" Target="../media/image18.png"/><Relationship Id="rId10" Type="http://schemas.openxmlformats.org/officeDocument/2006/relationships/hyperlink" Target="https://freesvg.org/vector-drawing-of-blue-database-symbol" TargetMode="External"/><Relationship Id="rId4" Type="http://schemas.openxmlformats.org/officeDocument/2006/relationships/hyperlink" Target="https://freepngimg.com/png/84745-standing-human-vexel-businessperson-behavior-cartoon" TargetMode="External"/><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customXml" Target="../ink/ink189.xml"/><Relationship Id="rId3" Type="http://schemas.openxmlformats.org/officeDocument/2006/relationships/image" Target="../media/image49.png"/><Relationship Id="rId7" Type="http://schemas.openxmlformats.org/officeDocument/2006/relationships/customXml" Target="../ink/ink188.xml"/><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460.png"/><Relationship Id="rId5" Type="http://schemas.openxmlformats.org/officeDocument/2006/relationships/customXml" Target="../ink/ink187.xml"/><Relationship Id="rId4" Type="http://schemas.openxmlformats.org/officeDocument/2006/relationships/image" Target="../media/image50.png"/><Relationship Id="rId9" Type="http://schemas.openxmlformats.org/officeDocument/2006/relationships/customXml" Target="../ink/ink19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pixabay.com/fr/verre-grossissant-lentille-loupe-305547/" TargetMode="External"/><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0.png"/><Relationship Id="rId7" Type="http://schemas.openxmlformats.org/officeDocument/2006/relationships/image" Target="../media/image51.png"/><Relationship Id="rId2" Type="http://schemas.openxmlformats.org/officeDocument/2006/relationships/customXml" Target="../ink/ink191.xml"/><Relationship Id="rId1" Type="http://schemas.openxmlformats.org/officeDocument/2006/relationships/slideLayout" Target="../slideLayouts/slideLayout3.xml"/><Relationship Id="rId6" Type="http://schemas.openxmlformats.org/officeDocument/2006/relationships/customXml" Target="../ink/ink194.xml"/><Relationship Id="rId5" Type="http://schemas.openxmlformats.org/officeDocument/2006/relationships/customXml" Target="../ink/ink193.xml"/><Relationship Id="rId4" Type="http://schemas.openxmlformats.org/officeDocument/2006/relationships/customXml" Target="../ink/ink192.xm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hyperlink" Target="https://freesvg.org/man-head-silhouette-gears-3"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5" Type="http://schemas.openxmlformats.org/officeDocument/2006/relationships/image" Target="../media/image18.png"/><Relationship Id="rId10" Type="http://schemas.openxmlformats.org/officeDocument/2006/relationships/hyperlink" Target="https://freesvg.org/vector-drawing-of-blue-database-symbol" TargetMode="External"/><Relationship Id="rId4" Type="http://schemas.openxmlformats.org/officeDocument/2006/relationships/hyperlink" Target="https://freepngimg.com/png/84745-standing-human-vexel-businessperson-behavior-cartoon" TargetMode="External"/><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55.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4.png"/><Relationship Id="rId5" Type="http://schemas.openxmlformats.org/officeDocument/2006/relationships/slideLayout" Target="../slideLayouts/slideLayout3.xml"/><Relationship Id="rId4" Type="http://schemas.openxmlformats.org/officeDocument/2006/relationships/video" Target="../media/media2.avi"/></Relationships>
</file>

<file path=ppt/slides/_rels/slide33.xml.rels><?xml version="1.0" encoding="UTF-8" standalone="yes"?>
<Relationships xmlns="http://schemas.openxmlformats.org/package/2006/relationships"><Relationship Id="rId3" Type="http://schemas.microsoft.com/office/2007/relationships/media" Target="../media/media4.avi"/><Relationship Id="rId7" Type="http://schemas.openxmlformats.org/officeDocument/2006/relationships/image" Target="../media/image57.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56.png"/><Relationship Id="rId5" Type="http://schemas.openxmlformats.org/officeDocument/2006/relationships/slideLayout" Target="../slideLayouts/slideLayout3.xml"/><Relationship Id="rId4" Type="http://schemas.openxmlformats.org/officeDocument/2006/relationships/video" Target="../media/media4.avi"/></Relationships>
</file>

<file path=ppt/slides/_rels/slide34.xml.rels><?xml version="1.0" encoding="UTF-8" standalone="yes"?>
<Relationships xmlns="http://schemas.openxmlformats.org/package/2006/relationships"><Relationship Id="rId8" Type="http://schemas.openxmlformats.org/officeDocument/2006/relationships/hyperlink" Target="https://freesvg.org/man-head-silhouette-gears-3"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5" Type="http://schemas.openxmlformats.org/officeDocument/2006/relationships/image" Target="../media/image18.png"/><Relationship Id="rId10" Type="http://schemas.openxmlformats.org/officeDocument/2006/relationships/hyperlink" Target="https://freesvg.org/vector-drawing-of-blue-database-symbol" TargetMode="External"/><Relationship Id="rId4" Type="http://schemas.openxmlformats.org/officeDocument/2006/relationships/hyperlink" Target="https://freepngimg.com/png/84745-standing-human-vexel-businessperson-behavior-cartoon" TargetMode="External"/><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0.png"/><Relationship Id="rId7" Type="http://schemas.openxmlformats.org/officeDocument/2006/relationships/image" Target="../media/image58.png"/><Relationship Id="rId2" Type="http://schemas.openxmlformats.org/officeDocument/2006/relationships/customXml" Target="../ink/ink195.xml"/><Relationship Id="rId1" Type="http://schemas.openxmlformats.org/officeDocument/2006/relationships/slideLayout" Target="../slideLayouts/slideLayout3.xml"/><Relationship Id="rId6" Type="http://schemas.openxmlformats.org/officeDocument/2006/relationships/customXml" Target="../ink/ink198.xml"/><Relationship Id="rId5" Type="http://schemas.openxmlformats.org/officeDocument/2006/relationships/customXml" Target="../ink/ink197.xml"/><Relationship Id="rId4" Type="http://schemas.openxmlformats.org/officeDocument/2006/relationships/customXml" Target="../ink/ink196.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1.png"/><Relationship Id="rId7" Type="http://schemas.openxmlformats.org/officeDocument/2006/relationships/image" Target="../media/image58.png"/><Relationship Id="rId2" Type="http://schemas.openxmlformats.org/officeDocument/2006/relationships/customXml" Target="../ink/ink199.xml"/><Relationship Id="rId1" Type="http://schemas.openxmlformats.org/officeDocument/2006/relationships/slideLayout" Target="../slideLayouts/slideLayout3.xml"/><Relationship Id="rId6" Type="http://schemas.openxmlformats.org/officeDocument/2006/relationships/customXml" Target="../ink/ink202.xml"/><Relationship Id="rId5" Type="http://schemas.openxmlformats.org/officeDocument/2006/relationships/customXml" Target="../ink/ink201.xml"/><Relationship Id="rId4" Type="http://schemas.openxmlformats.org/officeDocument/2006/relationships/customXml" Target="../ink/ink200.xml"/><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freesvg.org/vector-drawing-of-blue-database-symbol" TargetMode="External"/><Relationship Id="rId5" Type="http://schemas.openxmlformats.org/officeDocument/2006/relationships/image" Target="../media/image11.png"/><Relationship Id="rId4" Type="http://schemas.openxmlformats.org/officeDocument/2006/relationships/hyperlink" Target="https://freesvg.org/man-head-silhouette-gears-3"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vectors/cloud-cloud-computing-3331240/" TargetMode="External"/><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hyperlink" Target="https://freesvg.org/man-head-silhouette-gears-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freepngimg.com/png/84745-standing-human-vexel-businessperson-behavior-cartoon" TargetMode="External"/><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hyperlink" Target="https://freesvg.org/desktop-computer-vector-illustration" TargetMode="External"/><Relationship Id="rId4" Type="http://schemas.openxmlformats.org/officeDocument/2006/relationships/hyperlink" Target="https://freesvg.org/vector-drawing-of-blue-database-symbol" TargetMode="External"/><Relationship Id="rId9" Type="http://schemas.openxmlformats.org/officeDocument/2006/relationships/image" Target="../media/image15.png"/><Relationship Id="rId14" Type="http://schemas.openxmlformats.org/officeDocument/2006/relationships/hyperlink" Target="https://commons.wikimedia.org/wiki/File:Lol_question_mark.p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freepngimg.com/png/84745-standing-human-vexel-businessperson-behavior-cartoon" TargetMode="External"/><Relationship Id="rId13" Type="http://schemas.openxmlformats.org/officeDocument/2006/relationships/image" Target="../media/image11.png"/><Relationship Id="rId3" Type="http://schemas.openxmlformats.org/officeDocument/2006/relationships/image" Target="../media/image17.jpg!d"/><Relationship Id="rId7" Type="http://schemas.openxmlformats.org/officeDocument/2006/relationships/image" Target="../media/image13.png"/><Relationship Id="rId12" Type="http://schemas.openxmlformats.org/officeDocument/2006/relationships/hyperlink" Target="https://freesvg.org/man-head-silhouette-gears-3" TargetMode="External"/><Relationship Id="rId2" Type="http://schemas.openxmlformats.org/officeDocument/2006/relationships/notesSlide" Target="../notesSlides/notesSlide4.xml"/><Relationship Id="rId16" Type="http://schemas.openxmlformats.org/officeDocument/2006/relationships/hyperlink" Target="https://pixabay.com/en/fire-hot-flame-power-heat-danger-305340/" TargetMode="External"/><Relationship Id="rId1" Type="http://schemas.openxmlformats.org/officeDocument/2006/relationships/slideLayout" Target="../slideLayouts/slideLayout3.xml"/><Relationship Id="rId6" Type="http://schemas.openxmlformats.org/officeDocument/2006/relationships/hyperlink" Target="https://pngimg.com/download/6628" TargetMode="External"/><Relationship Id="rId11" Type="http://schemas.openxmlformats.org/officeDocument/2006/relationships/image" Target="../media/image10.png"/><Relationship Id="rId5" Type="http://schemas.openxmlformats.org/officeDocument/2006/relationships/image" Target="../media/image18.png"/><Relationship Id="rId15" Type="http://schemas.openxmlformats.org/officeDocument/2006/relationships/image" Target="../media/image19.png"/><Relationship Id="rId10" Type="http://schemas.openxmlformats.org/officeDocument/2006/relationships/hyperlink" Target="https://commons.wikimedia.org/wiki/File:Lol_question_mark.png" TargetMode="External"/><Relationship Id="rId4" Type="http://schemas.openxmlformats.org/officeDocument/2006/relationships/hyperlink" Target="https://pxhere.com/en/photo/1588233" TargetMode="External"/><Relationship Id="rId9" Type="http://schemas.openxmlformats.org/officeDocument/2006/relationships/image" Target="../media/image16.png"/><Relationship Id="rId14" Type="http://schemas.openxmlformats.org/officeDocument/2006/relationships/hyperlink" Target="https://freesvg.org/vector-drawing-of-blue-database-symbol"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93.png"/><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pixabay.com/illustrations/function-brain-man-face-human-3829015/" TargetMode="External"/><Relationship Id="rId5" Type="http://schemas.openxmlformats.org/officeDocument/2006/relationships/image" Target="../media/image20.jpg"/><Relationship Id="rId4" Type="http://schemas.openxmlformats.org/officeDocument/2006/relationships/hyperlink" Target="https://freesvg.org/man-head-silhouette-gears-3"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d"/><Relationship Id="rId13" Type="http://schemas.openxmlformats.org/officeDocument/2006/relationships/hyperlink" Target="https://freepngimg.com/png/84745-standing-human-vexel-businessperson-behavior-cartoon" TargetMode="External"/><Relationship Id="rId18" Type="http://schemas.openxmlformats.org/officeDocument/2006/relationships/image" Target="../media/image19.png"/><Relationship Id="rId3" Type="http://schemas.openxmlformats.org/officeDocument/2006/relationships/image" Target="../media/image21.png"/><Relationship Id="rId21" Type="http://schemas.openxmlformats.org/officeDocument/2006/relationships/hyperlink" Target="https://commons.wikimedia.org/wiki/File:Lol_question_mark.png" TargetMode="External"/><Relationship Id="rId7" Type="http://schemas.openxmlformats.org/officeDocument/2006/relationships/hyperlink" Target="https://freesvg.org/vector-drawing-of-blue-database-symbol" TargetMode="External"/><Relationship Id="rId12" Type="http://schemas.openxmlformats.org/officeDocument/2006/relationships/image" Target="../media/image13.png"/><Relationship Id="rId17" Type="http://schemas.openxmlformats.org/officeDocument/2006/relationships/hyperlink" Target="https://pixabay.com/illustrations/function-brain-man-face-human-3829015/" TargetMode="External"/><Relationship Id="rId2" Type="http://schemas.openxmlformats.org/officeDocument/2006/relationships/notesSlide" Target="../notesSlides/notesSlide6.xml"/><Relationship Id="rId16" Type="http://schemas.openxmlformats.org/officeDocument/2006/relationships/image" Target="../media/image20.jpg"/><Relationship Id="rId20"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hyperlink" Target="https://pngimg.com/download/6628" TargetMode="External"/><Relationship Id="rId5" Type="http://schemas.openxmlformats.org/officeDocument/2006/relationships/hyperlink" Target="https://freesvg.org/man-head-silhouette-gears-3" TargetMode="External"/><Relationship Id="rId15" Type="http://schemas.openxmlformats.org/officeDocument/2006/relationships/hyperlink" Target="https://www.goodfreephotos.com/vector-images/thinking-brain-machine-vector-clipart.png.php" TargetMode="External"/><Relationship Id="rId10" Type="http://schemas.openxmlformats.org/officeDocument/2006/relationships/image" Target="../media/image18.png"/><Relationship Id="rId19" Type="http://schemas.openxmlformats.org/officeDocument/2006/relationships/hyperlink" Target="https://pixabay.com/en/fire-hot-flame-power-heat-danger-305340/" TargetMode="External"/><Relationship Id="rId4" Type="http://schemas.openxmlformats.org/officeDocument/2006/relationships/image" Target="../media/image10.png"/><Relationship Id="rId9" Type="http://schemas.openxmlformats.org/officeDocument/2006/relationships/hyperlink" Target="https://pxhere.com/en/photo/1588233" TargetMode="Externa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080746-D163-4104-BFF7-60A2492FA227}"/>
              </a:ext>
            </a:extLst>
          </p:cNvPr>
          <p:cNvSpPr>
            <a:spLocks noGrp="1"/>
          </p:cNvSpPr>
          <p:nvPr>
            <p:ph type="body" sz="quarter" idx="10"/>
          </p:nvPr>
        </p:nvSpPr>
        <p:spPr>
          <a:xfrm>
            <a:off x="415924" y="2593075"/>
            <a:ext cx="6326070" cy="2746195"/>
          </a:xfrm>
        </p:spPr>
        <p:txBody>
          <a:bodyPr>
            <a:normAutofit fontScale="92500" lnSpcReduction="10000"/>
          </a:bodyPr>
          <a:lstStyle/>
          <a:p>
            <a:r>
              <a:rPr lang="en-US" sz="4300" b="0" dirty="0">
                <a:latin typeface="Avenir Next LT Pro" panose="020B0504020202020204" pitchFamily="34" charset="77"/>
              </a:rPr>
              <a:t>Training Distribution Preserving Variational Autoencoders using Synthetic Data</a:t>
            </a:r>
          </a:p>
          <a:p>
            <a:r>
              <a:rPr lang="en-US" sz="3200" b="0" i="1" dirty="0"/>
              <a:t>Synthetic Data Generation</a:t>
            </a:r>
          </a:p>
        </p:txBody>
      </p:sp>
      <p:sp>
        <p:nvSpPr>
          <p:cNvPr id="3" name="Text Placeholder 2">
            <a:extLst>
              <a:ext uri="{FF2B5EF4-FFF2-40B4-BE49-F238E27FC236}">
                <a16:creationId xmlns:a16="http://schemas.microsoft.com/office/drawing/2014/main" id="{5ECC7583-75FB-4EA3-B202-7C69CE446F79}"/>
              </a:ext>
            </a:extLst>
          </p:cNvPr>
          <p:cNvSpPr>
            <a:spLocks noGrp="1"/>
          </p:cNvSpPr>
          <p:nvPr>
            <p:ph type="body" sz="quarter" idx="11"/>
          </p:nvPr>
        </p:nvSpPr>
        <p:spPr>
          <a:xfrm>
            <a:off x="415924" y="5535031"/>
            <a:ext cx="6535065" cy="598139"/>
          </a:xfrm>
        </p:spPr>
        <p:txBody>
          <a:bodyPr/>
          <a:lstStyle/>
          <a:p>
            <a:r>
              <a:rPr lang="en-US" b="1" dirty="0">
                <a:latin typeface="Avenir Next LT Pro Demi" panose="020B0504020202020204" pitchFamily="34" charset="77"/>
              </a:rPr>
              <a:t>Soham Palande, Yousef El-Laham</a:t>
            </a:r>
          </a:p>
        </p:txBody>
      </p:sp>
    </p:spTree>
    <p:extLst>
      <p:ext uri="{BB962C8B-B14F-4D97-AF65-F5344CB8AC3E}">
        <p14:creationId xmlns:p14="http://schemas.microsoft.com/office/powerpoint/2010/main" val="604199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3CBD25-1816-C74C-89DD-05938196A25F}"/>
              </a:ext>
            </a:extLst>
          </p:cNvPr>
          <p:cNvSpPr>
            <a:spLocks noGrp="1"/>
          </p:cNvSpPr>
          <p:nvPr>
            <p:ph type="body" sz="quarter" idx="11"/>
          </p:nvPr>
        </p:nvSpPr>
        <p:spPr>
          <a:xfrm>
            <a:off x="464917" y="3321930"/>
            <a:ext cx="5321941" cy="1558726"/>
          </a:xfrm>
        </p:spPr>
        <p:txBody>
          <a:bodyPr>
            <a:normAutofit/>
          </a:bodyPr>
          <a:lstStyle/>
          <a:p>
            <a:pPr marL="457200" indent="-457200">
              <a:buFont typeface="Arial" panose="020B0604020202020204" pitchFamily="34" charset="0"/>
              <a:buChar char="•"/>
            </a:pPr>
            <a:r>
              <a:rPr lang="en-US" sz="2000" dirty="0">
                <a:solidFill>
                  <a:schemeClr val="tx1"/>
                </a:solidFill>
              </a:rPr>
              <a:t>Performance tradeoff of training on synthetic data vs. original data</a:t>
            </a:r>
          </a:p>
          <a:p>
            <a:pPr marL="457200" indent="-4572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2684EB9B-F890-3A4B-BFF3-4942FC821F20}"/>
              </a:ext>
            </a:extLst>
          </p:cNvPr>
          <p:cNvSpPr>
            <a:spLocks noGrp="1"/>
          </p:cNvSpPr>
          <p:nvPr>
            <p:ph type="body" sz="quarter" idx="12"/>
          </p:nvPr>
        </p:nvSpPr>
        <p:spPr>
          <a:xfrm>
            <a:off x="271200" y="310225"/>
            <a:ext cx="7505700" cy="696913"/>
          </a:xfrm>
        </p:spPr>
        <p:txBody>
          <a:bodyPr>
            <a:normAutofit/>
          </a:bodyPr>
          <a:lstStyle/>
          <a:p>
            <a:r>
              <a:rPr lang="en-US" sz="3500" dirty="0">
                <a:latin typeface="Avenir Next LT Pro" panose="020B0504020202020204" pitchFamily="34" charset="77"/>
              </a:rPr>
              <a:t>Research Objectives</a:t>
            </a:r>
          </a:p>
        </p:txBody>
      </p:sp>
      <p:sp>
        <p:nvSpPr>
          <p:cNvPr id="8" name="Text Placeholder 2">
            <a:extLst>
              <a:ext uri="{FF2B5EF4-FFF2-40B4-BE49-F238E27FC236}">
                <a16:creationId xmlns:a16="http://schemas.microsoft.com/office/drawing/2014/main" id="{E936433E-0102-7541-9D7D-AEFF795FF4AA}"/>
              </a:ext>
            </a:extLst>
          </p:cNvPr>
          <p:cNvSpPr txBox="1">
            <a:spLocks/>
          </p:cNvSpPr>
          <p:nvPr/>
        </p:nvSpPr>
        <p:spPr>
          <a:xfrm>
            <a:off x="6405134" y="3321930"/>
            <a:ext cx="5644113" cy="187509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Clr>
                <a:srgbClr val="FFC000"/>
              </a:buClr>
              <a:buFont typeface="Wingdings" panose="05000000000000000000" pitchFamily="2" charset="2"/>
              <a:buNone/>
              <a:defRPr sz="28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500"/>
              </a:spcBef>
              <a:buClr>
                <a:srgbClr val="FFC000"/>
              </a:buClr>
              <a:buFont typeface="Wingdings" panose="05000000000000000000" pitchFamily="2" charset="2"/>
              <a:buNone/>
              <a:defRPr sz="2071"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b="1" dirty="0">
                <a:solidFill>
                  <a:schemeClr val="tx1"/>
                </a:solidFill>
              </a:rPr>
              <a:t>Manifold regularization </a:t>
            </a:r>
            <a:r>
              <a:rPr lang="en-US" sz="2400" dirty="0">
                <a:solidFill>
                  <a:schemeClr val="tx1"/>
                </a:solidFill>
              </a:rPr>
              <a:t>to preserve structure of latent space</a:t>
            </a:r>
          </a:p>
          <a:p>
            <a:pPr marL="457200" indent="-457200">
              <a:buFont typeface="Arial" panose="020B0604020202020204" pitchFamily="34" charset="0"/>
              <a:buChar char="•"/>
            </a:pPr>
            <a:r>
              <a:rPr lang="en-US" sz="2400" dirty="0">
                <a:solidFill>
                  <a:schemeClr val="tx1"/>
                </a:solidFill>
              </a:rPr>
              <a:t>Demonstrate generative performance when combining datasets having </a:t>
            </a:r>
            <a:r>
              <a:rPr lang="en-US" sz="2400" b="1" dirty="0">
                <a:solidFill>
                  <a:schemeClr val="tx1"/>
                </a:solidFill>
              </a:rPr>
              <a:t>similar but distinct distributions</a:t>
            </a:r>
            <a:r>
              <a:rPr lang="en-US" sz="2400" dirty="0">
                <a:solidFill>
                  <a:schemeClr val="tx1"/>
                </a:solidFill>
              </a:rPr>
              <a:t> with and without manifold regularization</a:t>
            </a:r>
          </a:p>
          <a:p>
            <a:pPr marL="457200" indent="-457200">
              <a:buFont typeface="Arial" panose="020B0604020202020204" pitchFamily="34" charset="0"/>
              <a:buChar char="•"/>
            </a:pPr>
            <a:r>
              <a:rPr lang="en-US" sz="2400" dirty="0">
                <a:solidFill>
                  <a:schemeClr val="tx1"/>
                </a:solidFill>
              </a:rPr>
              <a:t>Transfer learning vs. aggregated datasets</a:t>
            </a:r>
          </a:p>
          <a:p>
            <a:pPr marL="457200" indent="-457200">
              <a:buFont typeface="Arial" panose="020B0604020202020204" pitchFamily="34" charset="0"/>
              <a:buChar char="•"/>
            </a:pPr>
            <a:endParaRPr lang="en-US" sz="2400" dirty="0">
              <a:solidFill>
                <a:schemeClr val="tx1"/>
              </a:solidFill>
            </a:endParaRPr>
          </a:p>
          <a:p>
            <a:pPr marL="457200" indent="-457200">
              <a:buFont typeface="Arial" panose="020B0604020202020204" pitchFamily="34" charset="0"/>
              <a:buChar char="•"/>
            </a:pPr>
            <a:endParaRPr lang="en-US" dirty="0"/>
          </a:p>
        </p:txBody>
      </p:sp>
      <p:grpSp>
        <p:nvGrpSpPr>
          <p:cNvPr id="9" name="Group 8">
            <a:extLst>
              <a:ext uri="{FF2B5EF4-FFF2-40B4-BE49-F238E27FC236}">
                <a16:creationId xmlns:a16="http://schemas.microsoft.com/office/drawing/2014/main" id="{351F9CFE-6963-4D42-9BED-928C306A4A03}"/>
              </a:ext>
            </a:extLst>
          </p:cNvPr>
          <p:cNvGrpSpPr/>
          <p:nvPr/>
        </p:nvGrpSpPr>
        <p:grpSpPr>
          <a:xfrm>
            <a:off x="3403964" y="5605845"/>
            <a:ext cx="5321942" cy="536820"/>
            <a:chOff x="1125155" y="4743689"/>
            <a:chExt cx="3739001" cy="1046973"/>
          </a:xfrm>
          <a:solidFill>
            <a:schemeClr val="accent2">
              <a:lumMod val="40000"/>
              <a:lumOff val="60000"/>
            </a:schemeClr>
          </a:solidFill>
        </p:grpSpPr>
        <p:sp>
          <p:nvSpPr>
            <p:cNvPr id="10" name="Rounded Rectangle 9">
              <a:extLst>
                <a:ext uri="{FF2B5EF4-FFF2-40B4-BE49-F238E27FC236}">
                  <a16:creationId xmlns:a16="http://schemas.microsoft.com/office/drawing/2014/main" id="{755745E5-A25E-AB42-A89E-2EF62BCDDAD9}"/>
                </a:ext>
              </a:extLst>
            </p:cNvPr>
            <p:cNvSpPr/>
            <p:nvPr/>
          </p:nvSpPr>
          <p:spPr>
            <a:xfrm>
              <a:off x="1125155" y="4743689"/>
              <a:ext cx="3738997" cy="1046973"/>
            </a:xfrm>
            <a:prstGeom prst="roundRect">
              <a:avLst/>
            </a:prstGeom>
            <a:solidFill>
              <a:schemeClr val="accent1">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sp>
          <p:nvSpPr>
            <p:cNvPr id="11" name="TextBox 10">
              <a:extLst>
                <a:ext uri="{FF2B5EF4-FFF2-40B4-BE49-F238E27FC236}">
                  <a16:creationId xmlns:a16="http://schemas.microsoft.com/office/drawing/2014/main" id="{6FF89C31-6876-FE44-B860-9706F030420D}"/>
                </a:ext>
              </a:extLst>
            </p:cNvPr>
            <p:cNvSpPr txBox="1"/>
            <p:nvPr/>
          </p:nvSpPr>
          <p:spPr>
            <a:xfrm>
              <a:off x="1125155" y="4858215"/>
              <a:ext cx="3739001" cy="465839"/>
            </a:xfrm>
            <a:prstGeom prst="rect">
              <a:avLst/>
            </a:prstGeom>
            <a:noFill/>
          </p:spPr>
          <p:txBody>
            <a:bodyPr wrap="square" rtlCol="0">
              <a:spAutoFit/>
            </a:bodyPr>
            <a:lstStyle/>
            <a:p>
              <a:pPr algn="ctr"/>
              <a:r>
                <a:rPr lang="en-US" sz="2200" dirty="0"/>
                <a:t>Manifold Regularization using synthetic data</a:t>
              </a:r>
            </a:p>
          </p:txBody>
        </p:sp>
      </p:grpSp>
      <p:grpSp>
        <p:nvGrpSpPr>
          <p:cNvPr id="15" name="Group 14">
            <a:extLst>
              <a:ext uri="{FF2B5EF4-FFF2-40B4-BE49-F238E27FC236}">
                <a16:creationId xmlns:a16="http://schemas.microsoft.com/office/drawing/2014/main" id="{6BD98E16-EA3A-6B48-8BBB-44FB7E37ABE9}"/>
              </a:ext>
            </a:extLst>
          </p:cNvPr>
          <p:cNvGrpSpPr/>
          <p:nvPr/>
        </p:nvGrpSpPr>
        <p:grpSpPr>
          <a:xfrm>
            <a:off x="6405134" y="1294960"/>
            <a:ext cx="5321948" cy="1934374"/>
            <a:chOff x="1125149" y="4803834"/>
            <a:chExt cx="3739005" cy="1317905"/>
          </a:xfrm>
        </p:grpSpPr>
        <p:sp>
          <p:nvSpPr>
            <p:cNvPr id="16" name="Rounded Rectangle 15">
              <a:extLst>
                <a:ext uri="{FF2B5EF4-FFF2-40B4-BE49-F238E27FC236}">
                  <a16:creationId xmlns:a16="http://schemas.microsoft.com/office/drawing/2014/main" id="{E331399A-6A7D-CF4F-BE43-B9E38E2B7729}"/>
                </a:ext>
              </a:extLst>
            </p:cNvPr>
            <p:cNvSpPr/>
            <p:nvPr/>
          </p:nvSpPr>
          <p:spPr>
            <a:xfrm>
              <a:off x="1125152" y="4803834"/>
              <a:ext cx="3739002" cy="1317905"/>
            </a:xfrm>
            <a:prstGeom prst="roundRect">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sp>
          <p:nvSpPr>
            <p:cNvPr id="17" name="TextBox 16">
              <a:extLst>
                <a:ext uri="{FF2B5EF4-FFF2-40B4-BE49-F238E27FC236}">
                  <a16:creationId xmlns:a16="http://schemas.microsoft.com/office/drawing/2014/main" id="{84697932-17B9-5848-8216-88AA2BEDC5E2}"/>
                </a:ext>
              </a:extLst>
            </p:cNvPr>
            <p:cNvSpPr txBox="1"/>
            <p:nvPr/>
          </p:nvSpPr>
          <p:spPr>
            <a:xfrm>
              <a:off x="1125149" y="4845957"/>
              <a:ext cx="3739001" cy="1237175"/>
            </a:xfrm>
            <a:prstGeom prst="rect">
              <a:avLst/>
            </a:prstGeom>
            <a:noFill/>
          </p:spPr>
          <p:txBody>
            <a:bodyPr wrap="square" rtlCol="0">
              <a:spAutoFit/>
            </a:bodyPr>
            <a:lstStyle/>
            <a:p>
              <a:pPr algn="ctr"/>
              <a:r>
                <a:rPr lang="en-US" sz="2800" b="1" dirty="0"/>
                <a:t>How do we preserve the latent space structure corresponding to each of the prior datasets when training VAEs?</a:t>
              </a:r>
            </a:p>
          </p:txBody>
        </p:sp>
      </p:grpSp>
      <p:sp>
        <p:nvSpPr>
          <p:cNvPr id="12" name="Plus 11">
            <a:extLst>
              <a:ext uri="{FF2B5EF4-FFF2-40B4-BE49-F238E27FC236}">
                <a16:creationId xmlns:a16="http://schemas.microsoft.com/office/drawing/2014/main" id="{DC79F9FA-89C0-FC4B-B0C3-AB3BF7BBA7C5}"/>
              </a:ext>
            </a:extLst>
          </p:cNvPr>
          <p:cNvSpPr/>
          <p:nvPr/>
        </p:nvSpPr>
        <p:spPr>
          <a:xfrm>
            <a:off x="5942337" y="2096453"/>
            <a:ext cx="307319" cy="33655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A740DC-6C31-7C4B-BDEE-A993E47B409D}"/>
              </a:ext>
            </a:extLst>
          </p:cNvPr>
          <p:cNvGrpSpPr/>
          <p:nvPr/>
        </p:nvGrpSpPr>
        <p:grpSpPr>
          <a:xfrm>
            <a:off x="620381" y="1288955"/>
            <a:ext cx="5166472" cy="1934374"/>
            <a:chOff x="1125151" y="4743689"/>
            <a:chExt cx="3739001" cy="1046973"/>
          </a:xfrm>
          <a:solidFill>
            <a:schemeClr val="accent2">
              <a:lumMod val="40000"/>
              <a:lumOff val="60000"/>
            </a:schemeClr>
          </a:solidFill>
        </p:grpSpPr>
        <p:sp>
          <p:nvSpPr>
            <p:cNvPr id="14" name="Rounded Rectangle 13">
              <a:extLst>
                <a:ext uri="{FF2B5EF4-FFF2-40B4-BE49-F238E27FC236}">
                  <a16:creationId xmlns:a16="http://schemas.microsoft.com/office/drawing/2014/main" id="{934CA18A-3F6D-3049-B45D-5DE1BF8C8039}"/>
                </a:ext>
              </a:extLst>
            </p:cNvPr>
            <p:cNvSpPr/>
            <p:nvPr/>
          </p:nvSpPr>
          <p:spPr>
            <a:xfrm>
              <a:off x="1125155" y="4743689"/>
              <a:ext cx="3738997" cy="1046973"/>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sp>
          <p:nvSpPr>
            <p:cNvPr id="18" name="TextBox 17">
              <a:extLst>
                <a:ext uri="{FF2B5EF4-FFF2-40B4-BE49-F238E27FC236}">
                  <a16:creationId xmlns:a16="http://schemas.microsoft.com/office/drawing/2014/main" id="{6E1060FA-0B45-334B-BDAA-DD9ED4772F87}"/>
                </a:ext>
              </a:extLst>
            </p:cNvPr>
            <p:cNvSpPr txBox="1"/>
            <p:nvPr/>
          </p:nvSpPr>
          <p:spPr>
            <a:xfrm>
              <a:off x="1125151" y="4850406"/>
              <a:ext cx="3739001" cy="753929"/>
            </a:xfrm>
            <a:prstGeom prst="rect">
              <a:avLst/>
            </a:prstGeom>
            <a:noFill/>
          </p:spPr>
          <p:txBody>
            <a:bodyPr wrap="square" rtlCol="0">
              <a:spAutoFit/>
            </a:bodyPr>
            <a:lstStyle/>
            <a:p>
              <a:pPr algn="ctr"/>
              <a:r>
                <a:rPr lang="en-US" sz="2800" b="1" dirty="0"/>
                <a:t>How does training a VAE model with multiple synthetic datasets impact generative performance? </a:t>
              </a:r>
            </a:p>
          </p:txBody>
        </p:sp>
      </p:grpSp>
      <p:sp>
        <p:nvSpPr>
          <p:cNvPr id="2" name="Bent-Up Arrow 1">
            <a:extLst>
              <a:ext uri="{FF2B5EF4-FFF2-40B4-BE49-F238E27FC236}">
                <a16:creationId xmlns:a16="http://schemas.microsoft.com/office/drawing/2014/main" id="{BFFF9DE8-7E58-5D4A-ACE9-7E0F8AAF85A0}"/>
              </a:ext>
            </a:extLst>
          </p:cNvPr>
          <p:cNvSpPr/>
          <p:nvPr/>
        </p:nvSpPr>
        <p:spPr>
          <a:xfrm rot="5400000">
            <a:off x="2199172" y="5199917"/>
            <a:ext cx="447867" cy="959137"/>
          </a:xfrm>
          <a:prstGeom prst="ben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Bent-Up Arrow 18">
            <a:extLst>
              <a:ext uri="{FF2B5EF4-FFF2-40B4-BE49-F238E27FC236}">
                <a16:creationId xmlns:a16="http://schemas.microsoft.com/office/drawing/2014/main" id="{A7607D47-6B85-F348-9DAB-9A342C7195E8}"/>
              </a:ext>
            </a:extLst>
          </p:cNvPr>
          <p:cNvSpPr/>
          <p:nvPr/>
        </p:nvSpPr>
        <p:spPr>
          <a:xfrm rot="5400000" flipV="1">
            <a:off x="9482825" y="5203788"/>
            <a:ext cx="447867" cy="959136"/>
          </a:xfrm>
          <a:prstGeom prst="ben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693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2"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Problem Statement</a:t>
            </a:r>
          </a:p>
          <a:p>
            <a:endParaRPr lang="en-US" sz="4000" dirty="0">
              <a:latin typeface="Avenir Next LT Pro" panose="020B0504020202020204" pitchFamily="34" charset="77"/>
            </a:endParaRPr>
          </a:p>
        </p:txBody>
      </p:sp>
      <p:sp>
        <p:nvSpPr>
          <p:cNvPr id="2" name="Text Placeholder 1">
            <a:extLst>
              <a:ext uri="{FF2B5EF4-FFF2-40B4-BE49-F238E27FC236}">
                <a16:creationId xmlns:a16="http://schemas.microsoft.com/office/drawing/2014/main" id="{B35259B3-01C6-7248-B911-EDF82F57C410}"/>
              </a:ext>
            </a:extLst>
          </p:cNvPr>
          <p:cNvSpPr>
            <a:spLocks noGrp="1"/>
          </p:cNvSpPr>
          <p:nvPr>
            <p:ph type="body" sz="quarter" idx="11"/>
          </p:nvPr>
        </p:nvSpPr>
        <p:spPr>
          <a:xfrm>
            <a:off x="271200" y="1455234"/>
            <a:ext cx="7505700" cy="4742366"/>
          </a:xfrm>
        </p:spPr>
        <p:txBody>
          <a:bodyPr>
            <a:normAutofit lnSpcReduction="10000"/>
          </a:bodyPr>
          <a:lstStyle/>
          <a:p>
            <a:r>
              <a:rPr lang="en-US" dirty="0">
                <a:solidFill>
                  <a:schemeClr val="tx1"/>
                </a:solidFill>
              </a:rPr>
              <a:t>Can we train </a:t>
            </a:r>
            <a:r>
              <a:rPr lang="en-US" b="1" dirty="0">
                <a:solidFill>
                  <a:schemeClr val="tx1"/>
                </a:solidFill>
              </a:rPr>
              <a:t>variational autoencoders on multiple datasets</a:t>
            </a:r>
            <a:r>
              <a:rPr lang="en-US" dirty="0">
                <a:solidFill>
                  <a:schemeClr val="tx1"/>
                </a:solidFill>
              </a:rPr>
              <a:t> such that:</a:t>
            </a:r>
          </a:p>
          <a:p>
            <a:pPr marL="457200" indent="-457200">
              <a:buFont typeface="Arial" panose="020B0604020202020204" pitchFamily="34" charset="0"/>
              <a:buChar char="•"/>
            </a:pPr>
            <a:r>
              <a:rPr lang="en-US" dirty="0">
                <a:solidFill>
                  <a:schemeClr val="tx1"/>
                </a:solidFill>
              </a:rPr>
              <a:t>the resulting model </a:t>
            </a:r>
            <a:r>
              <a:rPr lang="en-US" b="1" dirty="0">
                <a:solidFill>
                  <a:schemeClr val="tx1"/>
                </a:solidFill>
              </a:rPr>
              <a:t>more effectively</a:t>
            </a:r>
            <a:r>
              <a:rPr lang="en-US" dirty="0">
                <a:solidFill>
                  <a:schemeClr val="tx1"/>
                </a:solidFill>
              </a:rPr>
              <a:t> preserves the distributional properties corresponding to each of the prior datasets?</a:t>
            </a:r>
          </a:p>
          <a:p>
            <a:pPr marL="514350" indent="-514350">
              <a:buFont typeface="+mj-lt"/>
              <a:buAutoNum type="arabicPeriod"/>
            </a:pPr>
            <a:r>
              <a:rPr lang="en-US" dirty="0">
                <a:solidFill>
                  <a:schemeClr val="tx1"/>
                </a:solidFill>
              </a:rPr>
              <a:t>By training on synthetic data, we address the issues of </a:t>
            </a:r>
            <a:r>
              <a:rPr lang="en-US" b="1" dirty="0">
                <a:solidFill>
                  <a:schemeClr val="tx1"/>
                </a:solidFill>
              </a:rPr>
              <a:t>dataset access and privacy</a:t>
            </a:r>
          </a:p>
          <a:p>
            <a:pPr marL="514350" indent="-514350">
              <a:buFont typeface="+mj-lt"/>
              <a:buAutoNum type="arabicPeriod"/>
            </a:pPr>
            <a:r>
              <a:rPr lang="en-US" dirty="0">
                <a:solidFill>
                  <a:schemeClr val="tx1"/>
                </a:solidFill>
              </a:rPr>
              <a:t>How do we effectively preserve the distributional properties of the latent datasets?</a:t>
            </a:r>
          </a:p>
          <a:p>
            <a:r>
              <a:rPr lang="en-US" dirty="0">
                <a:solidFill>
                  <a:schemeClr val="tx1"/>
                </a:solidFill>
              </a:rPr>
              <a:t>  </a:t>
            </a:r>
          </a:p>
        </p:txBody>
      </p:sp>
      <p:pic>
        <p:nvPicPr>
          <p:cNvPr id="8" name="Picture 7" descr="Icon&#10;&#10;Description automatically generated">
            <a:extLst>
              <a:ext uri="{FF2B5EF4-FFF2-40B4-BE49-F238E27FC236}">
                <a16:creationId xmlns:a16="http://schemas.microsoft.com/office/drawing/2014/main" id="{44F33671-F050-F642-AC13-382AF6E573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357684" y="4899416"/>
            <a:ext cx="503350" cy="503350"/>
          </a:xfrm>
          <a:prstGeom prst="rect">
            <a:avLst/>
          </a:prstGeom>
        </p:spPr>
      </p:pic>
      <p:pic>
        <p:nvPicPr>
          <p:cNvPr id="9" name="Picture 8" descr="Icon&#10;&#10;Description automatically generated">
            <a:extLst>
              <a:ext uri="{FF2B5EF4-FFF2-40B4-BE49-F238E27FC236}">
                <a16:creationId xmlns:a16="http://schemas.microsoft.com/office/drawing/2014/main" id="{A4E26DF3-BDFE-8A47-922E-1C0D0CFC45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033719" y="4899416"/>
            <a:ext cx="503350" cy="503350"/>
          </a:xfrm>
          <a:prstGeom prst="rect">
            <a:avLst/>
          </a:prstGeom>
        </p:spPr>
      </p:pic>
      <p:pic>
        <p:nvPicPr>
          <p:cNvPr id="10" name="Picture 9" descr="Icon&#10;&#10;Description automatically generated">
            <a:extLst>
              <a:ext uri="{FF2B5EF4-FFF2-40B4-BE49-F238E27FC236}">
                <a16:creationId xmlns:a16="http://schemas.microsoft.com/office/drawing/2014/main" id="{6F81C222-155E-8744-A3E0-218AF6F33B7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03271" y="4899416"/>
            <a:ext cx="503350" cy="503350"/>
          </a:xfrm>
          <a:prstGeom prst="rect">
            <a:avLst/>
          </a:prstGeom>
        </p:spPr>
      </p:pic>
      <p:pic>
        <p:nvPicPr>
          <p:cNvPr id="11" name="Picture 10" descr="Icon&#10;&#10;Description automatically generated">
            <a:extLst>
              <a:ext uri="{FF2B5EF4-FFF2-40B4-BE49-F238E27FC236}">
                <a16:creationId xmlns:a16="http://schemas.microsoft.com/office/drawing/2014/main" id="{6DCA3EB8-C2C9-FE46-9EFD-D228AC7303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66723" y="4899416"/>
            <a:ext cx="503350" cy="503350"/>
          </a:xfrm>
          <a:prstGeom prst="rect">
            <a:avLst/>
          </a:prstGeom>
        </p:spPr>
      </p:pic>
      <p:cxnSp>
        <p:nvCxnSpPr>
          <p:cNvPr id="5" name="Straight Arrow Connector 4">
            <a:extLst>
              <a:ext uri="{FF2B5EF4-FFF2-40B4-BE49-F238E27FC236}">
                <a16:creationId xmlns:a16="http://schemas.microsoft.com/office/drawing/2014/main" id="{61C387C2-CFF7-6C4B-A90C-A52A6CFCB86A}"/>
              </a:ext>
            </a:extLst>
          </p:cNvPr>
          <p:cNvCxnSpPr>
            <a:cxnSpLocks/>
          </p:cNvCxnSpPr>
          <p:nvPr/>
        </p:nvCxnSpPr>
        <p:spPr>
          <a:xfrm flipV="1">
            <a:off x="9176570" y="4002458"/>
            <a:ext cx="426701"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CBB5F6-DB5C-0F49-A05E-52811C647C5E}"/>
              </a:ext>
            </a:extLst>
          </p:cNvPr>
          <p:cNvCxnSpPr/>
          <p:nvPr/>
        </p:nvCxnSpPr>
        <p:spPr>
          <a:xfrm flipV="1">
            <a:off x="9813118" y="4002458"/>
            <a:ext cx="293503"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6E74D3-CD10-C145-88AA-D01537A3C338}"/>
              </a:ext>
            </a:extLst>
          </p:cNvPr>
          <p:cNvCxnSpPr>
            <a:cxnSpLocks/>
          </p:cNvCxnSpPr>
          <p:nvPr/>
        </p:nvCxnSpPr>
        <p:spPr>
          <a:xfrm flipH="1" flipV="1">
            <a:off x="10397171" y="4002458"/>
            <a:ext cx="177103"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78CA0F-E7BE-9246-9238-8375CACED95E}"/>
              </a:ext>
            </a:extLst>
          </p:cNvPr>
          <p:cNvCxnSpPr>
            <a:cxnSpLocks/>
          </p:cNvCxnSpPr>
          <p:nvPr/>
        </p:nvCxnSpPr>
        <p:spPr>
          <a:xfrm flipH="1" flipV="1">
            <a:off x="10864824" y="4002458"/>
            <a:ext cx="378742"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9201D15-5DB3-0C43-882B-73ECB902DC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64145" y="2028692"/>
            <a:ext cx="2308699" cy="1741651"/>
          </a:xfrm>
          <a:prstGeom prst="rect">
            <a:avLst/>
          </a:prstGeom>
        </p:spPr>
      </p:pic>
    </p:spTree>
    <p:extLst>
      <p:ext uri="{BB962C8B-B14F-4D97-AF65-F5344CB8AC3E}">
        <p14:creationId xmlns:p14="http://schemas.microsoft.com/office/powerpoint/2010/main" val="34257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latin typeface="Avenir Next LT Pro Demi" panose="020B0504020202020204" pitchFamily="34" charset="77"/>
                <a:cs typeface="Aharoni" panose="02010803020104030203" pitchFamily="2" charset="-79"/>
              </a:rPr>
              <a:t>Background and Methods</a:t>
            </a:r>
          </a:p>
        </p:txBody>
      </p:sp>
    </p:spTree>
    <p:extLst>
      <p:ext uri="{BB962C8B-B14F-4D97-AF65-F5344CB8AC3E}">
        <p14:creationId xmlns:p14="http://schemas.microsoft.com/office/powerpoint/2010/main" val="240377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200" y="1403272"/>
            <a:ext cx="6018088" cy="4941771"/>
          </a:xfrm>
        </p:spPr>
        <p:txBody>
          <a:bodyPr>
            <a:normAutofit lnSpcReduction="10000"/>
          </a:bodyPr>
          <a:lstStyle/>
          <a:p>
            <a:pPr marL="457200" indent="-457200">
              <a:buFont typeface="Arial" panose="020B0604020202020204" pitchFamily="34" charset="0"/>
              <a:buChar char="•"/>
            </a:pPr>
            <a:r>
              <a:rPr lang="en-US" b="1" dirty="0">
                <a:solidFill>
                  <a:schemeClr val="tx1"/>
                </a:solidFill>
              </a:rPr>
              <a:t>Variational Autoencoders </a:t>
            </a:r>
            <a:r>
              <a:rPr lang="en-US" dirty="0">
                <a:solidFill>
                  <a:schemeClr val="tx1"/>
                </a:solidFill>
              </a:rPr>
              <a:t>(VAEs) are probabilistic graphical models used to model the training data’s true distribution  </a:t>
            </a:r>
          </a:p>
          <a:p>
            <a:pPr marL="457200" indent="-457200">
              <a:buFont typeface="Arial" panose="020B0604020202020204" pitchFamily="34" charset="0"/>
              <a:buChar char="•"/>
            </a:pPr>
            <a:r>
              <a:rPr lang="en-US" dirty="0">
                <a:solidFill>
                  <a:schemeClr val="tx1"/>
                </a:solidFill>
              </a:rPr>
              <a:t>VAE’s are comprised of an encoder-decoder architecture:</a:t>
            </a:r>
          </a:p>
          <a:p>
            <a:pPr marL="914400" lvl="1" indent="-457200">
              <a:buFont typeface="Arial" panose="020B0604020202020204" pitchFamily="34" charset="0"/>
              <a:buChar char="•"/>
            </a:pPr>
            <a:r>
              <a:rPr lang="en-US" b="1" dirty="0">
                <a:solidFill>
                  <a:schemeClr val="tx1"/>
                </a:solidFill>
              </a:rPr>
              <a:t>Encoder</a:t>
            </a:r>
            <a:r>
              <a:rPr lang="en-US" dirty="0">
                <a:solidFill>
                  <a:schemeClr val="tx1"/>
                </a:solidFill>
              </a:rPr>
              <a:t>: Encodes the input to a lower dimensional vector in the latent space</a:t>
            </a:r>
          </a:p>
          <a:p>
            <a:pPr marL="914400" lvl="1" indent="-457200">
              <a:buFont typeface="Arial" panose="020B0604020202020204" pitchFamily="34" charset="0"/>
              <a:buChar char="•"/>
            </a:pPr>
            <a:r>
              <a:rPr lang="en-US" b="1" dirty="0">
                <a:solidFill>
                  <a:schemeClr val="tx1"/>
                </a:solidFill>
              </a:rPr>
              <a:t>Decoder</a:t>
            </a:r>
            <a:r>
              <a:rPr lang="en-US" dirty="0">
                <a:solidFill>
                  <a:schemeClr val="tx1"/>
                </a:solidFill>
              </a:rPr>
              <a:t>:  reconstructs the input from the regularized low dimensional latent space</a:t>
            </a:r>
          </a:p>
          <a:p>
            <a:pPr marL="457200" indent="-457200">
              <a:buFont typeface="Arial" panose="020B0604020202020204" pitchFamily="34" charset="0"/>
              <a:buChar char="•"/>
            </a:pPr>
            <a:r>
              <a:rPr lang="en-US" dirty="0">
                <a:solidFill>
                  <a:schemeClr val="tx1"/>
                </a:solidFill>
              </a:rPr>
              <a:t>The training for VAE is </a:t>
            </a:r>
            <a:r>
              <a:rPr lang="en-US" b="1" dirty="0">
                <a:solidFill>
                  <a:schemeClr val="tx1"/>
                </a:solidFill>
              </a:rPr>
              <a:t>regularized</a:t>
            </a:r>
            <a:r>
              <a:rPr lang="en-US" dirty="0">
                <a:solidFill>
                  <a:schemeClr val="tx1"/>
                </a:solidFill>
              </a:rPr>
              <a:t> to avoid overfitting and ensure that the latent space has good properties for data generation </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4000" dirty="0">
                <a:latin typeface="Avenir Next LT Pro" panose="020B0504020202020204" pitchFamily="34" charset="77"/>
              </a:rPr>
              <a:t>Deep Generative Models: VAE</a:t>
            </a:r>
          </a:p>
        </p:txBody>
      </p:sp>
      <p:pic>
        <p:nvPicPr>
          <p:cNvPr id="7" name="Picture 2">
            <a:extLst>
              <a:ext uri="{FF2B5EF4-FFF2-40B4-BE49-F238E27FC236}">
                <a16:creationId xmlns:a16="http://schemas.microsoft.com/office/drawing/2014/main" id="{04737B83-04B4-8F4D-A4D5-17D7F21BED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422"/>
          <a:stretch/>
        </p:blipFill>
        <p:spPr bwMode="auto">
          <a:xfrm>
            <a:off x="6096000" y="1867020"/>
            <a:ext cx="6030690" cy="418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200" y="1403272"/>
            <a:ext cx="5603050" cy="4941771"/>
          </a:xfrm>
        </p:spPr>
        <p:txBody>
          <a:bodyPr>
            <a:normAutofit fontScale="92500" lnSpcReduction="10000"/>
          </a:bodyPr>
          <a:lstStyle/>
          <a:p>
            <a:pPr marL="457200" indent="-457200">
              <a:buFont typeface="Arial" panose="020B0604020202020204" pitchFamily="34" charset="0"/>
              <a:buChar char="•"/>
            </a:pPr>
            <a:r>
              <a:rPr lang="en-US" b="1" dirty="0">
                <a:solidFill>
                  <a:schemeClr val="tx1"/>
                </a:solidFill>
              </a:rPr>
              <a:t>Autoencoders</a:t>
            </a:r>
            <a:r>
              <a:rPr lang="en-US" dirty="0">
                <a:solidFill>
                  <a:schemeClr val="tx1"/>
                </a:solidFill>
              </a:rPr>
              <a:t>: latent spaces which are not continuous and do not allow for easy extrapolation</a:t>
            </a:r>
          </a:p>
          <a:p>
            <a:pPr marL="457200" indent="-457200">
              <a:buFont typeface="Arial" panose="020B0604020202020204" pitchFamily="34" charset="0"/>
              <a:buChar char="•"/>
            </a:pPr>
            <a:r>
              <a:rPr lang="en-US" dirty="0">
                <a:solidFill>
                  <a:schemeClr val="tx1"/>
                </a:solidFill>
              </a:rPr>
              <a:t>New samples generated by sampling from the latent space may be meaningless</a:t>
            </a:r>
          </a:p>
          <a:p>
            <a:pPr marL="457200" indent="-457200">
              <a:buFont typeface="Arial" panose="020B0604020202020204" pitchFamily="34" charset="0"/>
              <a:buChar char="•"/>
            </a:pPr>
            <a:r>
              <a:rPr lang="en-US" b="1" dirty="0">
                <a:solidFill>
                  <a:schemeClr val="tx1"/>
                </a:solidFill>
              </a:rPr>
              <a:t>VAE</a:t>
            </a:r>
            <a:r>
              <a:rPr lang="en-US" dirty="0">
                <a:solidFill>
                  <a:schemeClr val="tx1"/>
                </a:solidFill>
              </a:rPr>
              <a:t>: Regularization allows for construction of latent spaces which are continuous</a:t>
            </a:r>
          </a:p>
          <a:p>
            <a:pPr marL="457200" indent="-457200">
              <a:buFont typeface="Arial" panose="020B0604020202020204" pitchFamily="34" charset="0"/>
              <a:buChar char="•"/>
            </a:pPr>
            <a:r>
              <a:rPr lang="en-US" dirty="0">
                <a:solidFill>
                  <a:schemeClr val="tx1"/>
                </a:solidFill>
              </a:rPr>
              <a:t>The data is still clustered in correspondence to different classes, but the clusters are close to the center of the latent space</a:t>
            </a: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4000" dirty="0">
                <a:latin typeface="Avenir Next LT Pro" panose="020B0504020202020204" pitchFamily="34" charset="77"/>
              </a:rPr>
              <a:t>Deep Generative Models: VAE</a:t>
            </a:r>
          </a:p>
        </p:txBody>
      </p:sp>
      <p:pic>
        <p:nvPicPr>
          <p:cNvPr id="8" name="Picture 2">
            <a:extLst>
              <a:ext uri="{FF2B5EF4-FFF2-40B4-BE49-F238E27FC236}">
                <a16:creationId xmlns:a16="http://schemas.microsoft.com/office/drawing/2014/main" id="{0E814ED1-A7FA-1040-8891-6110E2832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422"/>
          <a:stretch/>
        </p:blipFill>
        <p:spPr bwMode="auto">
          <a:xfrm>
            <a:off x="7280239" y="1203156"/>
            <a:ext cx="3367702" cy="23387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0347F69E-0624-8047-B193-0D7B0D0321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07146" y="2029578"/>
            <a:ext cx="487421" cy="461767"/>
          </a:xfrm>
          <a:prstGeom prst="rect">
            <a:avLst/>
          </a:prstGeom>
        </p:spPr>
      </p:pic>
      <p:sp>
        <p:nvSpPr>
          <p:cNvPr id="13" name="TextBox 12">
            <a:extLst>
              <a:ext uri="{FF2B5EF4-FFF2-40B4-BE49-F238E27FC236}">
                <a16:creationId xmlns:a16="http://schemas.microsoft.com/office/drawing/2014/main" id="{843C88D5-A312-9648-BF36-3CD5566A0582}"/>
              </a:ext>
            </a:extLst>
          </p:cNvPr>
          <p:cNvSpPr txBox="1"/>
          <p:nvPr/>
        </p:nvSpPr>
        <p:spPr>
          <a:xfrm>
            <a:off x="6190729" y="6277984"/>
            <a:ext cx="2432584" cy="307777"/>
          </a:xfrm>
          <a:prstGeom prst="rect">
            <a:avLst/>
          </a:prstGeom>
          <a:noFill/>
        </p:spPr>
        <p:txBody>
          <a:bodyPr wrap="square" rtlCol="0">
            <a:spAutoFit/>
          </a:bodyPr>
          <a:lstStyle/>
          <a:p>
            <a:r>
              <a:rPr lang="en-US" sz="1400" dirty="0"/>
              <a:t>Latent Space of Autoencoders</a:t>
            </a:r>
          </a:p>
        </p:txBody>
      </p:sp>
      <p:sp>
        <p:nvSpPr>
          <p:cNvPr id="14" name="TextBox 13">
            <a:extLst>
              <a:ext uri="{FF2B5EF4-FFF2-40B4-BE49-F238E27FC236}">
                <a16:creationId xmlns:a16="http://schemas.microsoft.com/office/drawing/2014/main" id="{330BAF35-E274-084D-A206-DEE4C9A3BFF1}"/>
              </a:ext>
            </a:extLst>
          </p:cNvPr>
          <p:cNvSpPr txBox="1"/>
          <p:nvPr/>
        </p:nvSpPr>
        <p:spPr>
          <a:xfrm>
            <a:off x="9699972" y="6277983"/>
            <a:ext cx="1693934" cy="307777"/>
          </a:xfrm>
          <a:prstGeom prst="rect">
            <a:avLst/>
          </a:prstGeom>
          <a:noFill/>
        </p:spPr>
        <p:txBody>
          <a:bodyPr wrap="square" rtlCol="0">
            <a:spAutoFit/>
          </a:bodyPr>
          <a:lstStyle/>
          <a:p>
            <a:r>
              <a:rPr lang="en-US" sz="1400" dirty="0"/>
              <a:t>Latent Space of VAE</a:t>
            </a:r>
          </a:p>
        </p:txBody>
      </p:sp>
      <p:pic>
        <p:nvPicPr>
          <p:cNvPr id="16" name="Picture 15" descr="Chart, bubble chart&#10;&#10;Description automatically generated">
            <a:extLst>
              <a:ext uri="{FF2B5EF4-FFF2-40B4-BE49-F238E27FC236}">
                <a16:creationId xmlns:a16="http://schemas.microsoft.com/office/drawing/2014/main" id="{1150E26E-9848-6547-8A1E-0C13A15484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0960" y="3700959"/>
            <a:ext cx="2585298" cy="2520958"/>
          </a:xfrm>
          <a:prstGeom prst="rect">
            <a:avLst/>
          </a:prstGeom>
        </p:spPr>
      </p:pic>
      <p:pic>
        <p:nvPicPr>
          <p:cNvPr id="18" name="Picture 17" descr="Chart, bubble chart&#10;&#10;Description automatically generated">
            <a:extLst>
              <a:ext uri="{FF2B5EF4-FFF2-40B4-BE49-F238E27FC236}">
                <a16:creationId xmlns:a16="http://schemas.microsoft.com/office/drawing/2014/main" id="{5C2EFC07-43D9-604B-B278-F8317E7830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2327" y="3700959"/>
            <a:ext cx="2590985" cy="2520958"/>
          </a:xfrm>
          <a:prstGeom prst="rect">
            <a:avLst/>
          </a:prstGeom>
        </p:spPr>
      </p:pic>
      <p:cxnSp>
        <p:nvCxnSpPr>
          <p:cNvPr id="20" name="Straight Connector 19">
            <a:extLst>
              <a:ext uri="{FF2B5EF4-FFF2-40B4-BE49-F238E27FC236}">
                <a16:creationId xmlns:a16="http://schemas.microsoft.com/office/drawing/2014/main" id="{CB865C1C-18A9-6249-A240-5AE9C74451B4}"/>
              </a:ext>
            </a:extLst>
          </p:cNvPr>
          <p:cNvCxnSpPr>
            <a:cxnSpLocks/>
          </p:cNvCxnSpPr>
          <p:nvPr/>
        </p:nvCxnSpPr>
        <p:spPr>
          <a:xfrm flipH="1">
            <a:off x="7865984" y="2164905"/>
            <a:ext cx="840539" cy="1479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5460A5-9010-D84E-BBB3-4C71186CB4B4}"/>
              </a:ext>
            </a:extLst>
          </p:cNvPr>
          <p:cNvCxnSpPr>
            <a:cxnSpLocks/>
          </p:cNvCxnSpPr>
          <p:nvPr/>
        </p:nvCxnSpPr>
        <p:spPr>
          <a:xfrm>
            <a:off x="8864600" y="2164905"/>
            <a:ext cx="730813" cy="14799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32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199" y="1403272"/>
            <a:ext cx="5824801" cy="4893355"/>
          </a:xfrm>
        </p:spPr>
        <p:txBody>
          <a:bodyPr>
            <a:normAutofit/>
          </a:bodyPr>
          <a:lstStyle/>
          <a:p>
            <a:pPr marL="457200" indent="-457200">
              <a:buFont typeface="Arial" panose="020B0604020202020204" pitchFamily="34" charset="0"/>
              <a:buChar char="•"/>
            </a:pPr>
            <a:r>
              <a:rPr lang="en-US" dirty="0">
                <a:solidFill>
                  <a:schemeClr val="tx1"/>
                </a:solidFill>
              </a:rPr>
              <a:t>We map the input 𝘹</a:t>
            </a:r>
            <a:r>
              <a:rPr lang="en-US" baseline="30000" dirty="0">
                <a:solidFill>
                  <a:schemeClr val="tx1"/>
                </a:solidFill>
              </a:rPr>
              <a:t>(i)</a:t>
            </a:r>
            <a:r>
              <a:rPr lang="en-US" dirty="0">
                <a:solidFill>
                  <a:schemeClr val="tx1"/>
                </a:solidFill>
              </a:rPr>
              <a:t> into a distribution 𝘱</a:t>
            </a:r>
            <a:r>
              <a:rPr lang="en-US" baseline="-25000" dirty="0">
                <a:solidFill>
                  <a:schemeClr val="tx1"/>
                </a:solidFill>
              </a:rPr>
              <a:t>𝜃</a:t>
            </a:r>
            <a:r>
              <a:rPr lang="en-US" dirty="0">
                <a:solidFill>
                  <a:schemeClr val="tx1"/>
                </a:solidFill>
              </a:rPr>
              <a:t> </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4000" dirty="0">
                <a:latin typeface="Avenir Next LT Pro" panose="020B0504020202020204" pitchFamily="34" charset="77"/>
              </a:rPr>
              <a:t>Deep Generative Models: VAE</a:t>
            </a:r>
          </a:p>
        </p:txBody>
      </p:sp>
      <p:pic>
        <p:nvPicPr>
          <p:cNvPr id="2050" name="Picture 2">
            <a:extLst>
              <a:ext uri="{FF2B5EF4-FFF2-40B4-BE49-F238E27FC236}">
                <a16:creationId xmlns:a16="http://schemas.microsoft.com/office/drawing/2014/main" id="{961DB8F2-FD25-5546-8FC0-77A057B32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506" y="1227287"/>
            <a:ext cx="5850001" cy="23377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5E2EF8-45E8-E949-8379-2F47F3D8D240}"/>
              </a:ext>
            </a:extLst>
          </p:cNvPr>
          <p:cNvSpPr txBox="1"/>
          <p:nvPr/>
        </p:nvSpPr>
        <p:spPr>
          <a:xfrm>
            <a:off x="6096000" y="3702841"/>
            <a:ext cx="539380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Prior: 𝘱</a:t>
            </a:r>
            <a:r>
              <a:rPr lang="en-US" baseline="-25000" dirty="0"/>
              <a:t>𝜃</a:t>
            </a:r>
            <a:r>
              <a:rPr lang="en-US" dirty="0"/>
              <a:t>(𝘻)</a:t>
            </a:r>
          </a:p>
          <a:p>
            <a:pPr marL="285750" indent="-285750">
              <a:buFont typeface="Arial" panose="020B0604020202020204" pitchFamily="34" charset="0"/>
              <a:buChar char="•"/>
            </a:pPr>
            <a:r>
              <a:rPr lang="en-US" dirty="0"/>
              <a:t>Likelihood : 𝘱</a:t>
            </a:r>
            <a:r>
              <a:rPr lang="en-US" baseline="-25000" dirty="0"/>
              <a:t>𝜃</a:t>
            </a:r>
            <a:r>
              <a:rPr lang="en-US" dirty="0"/>
              <a:t>(𝘹|𝘻)</a:t>
            </a:r>
          </a:p>
          <a:p>
            <a:pPr marL="285750" indent="-285750">
              <a:buFont typeface="Arial" panose="020B0604020202020204" pitchFamily="34" charset="0"/>
              <a:buChar char="•"/>
            </a:pPr>
            <a:r>
              <a:rPr lang="en-US" dirty="0"/>
              <a:t>Posterior: 𝘱</a:t>
            </a:r>
            <a:r>
              <a:rPr lang="en-US" baseline="-25000" dirty="0"/>
              <a:t>𝜃</a:t>
            </a:r>
            <a:r>
              <a:rPr lang="en-US" dirty="0"/>
              <a:t>(𝘹|𝘻)</a:t>
            </a:r>
          </a:p>
        </p:txBody>
      </p:sp>
    </p:spTree>
    <p:extLst>
      <p:ext uri="{BB962C8B-B14F-4D97-AF65-F5344CB8AC3E}">
        <p14:creationId xmlns:p14="http://schemas.microsoft.com/office/powerpoint/2010/main" val="399844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198" y="1296365"/>
            <a:ext cx="6177727" cy="5140529"/>
          </a:xfrm>
        </p:spPr>
        <p:txBody>
          <a:bodyPr>
            <a:normAutofit lnSpcReduction="10000"/>
          </a:bodyPr>
          <a:lstStyle/>
          <a:p>
            <a:pPr marL="457200" indent="-457200">
              <a:buFont typeface="Arial" panose="020B0604020202020204" pitchFamily="34" charset="0"/>
              <a:buChar char="•"/>
            </a:pPr>
            <a:r>
              <a:rPr lang="en-US" dirty="0">
                <a:solidFill>
                  <a:schemeClr val="tx1"/>
                </a:solidFill>
              </a:rPr>
              <a:t>VAE model architecture for generating synthetic time-series data by Desai at al.  </a:t>
            </a:r>
          </a:p>
          <a:p>
            <a:pPr marL="457200" indent="-457200">
              <a:buFont typeface="Arial" panose="020B0604020202020204" pitchFamily="34" charset="0"/>
              <a:buChar char="•"/>
            </a:pPr>
            <a:r>
              <a:rPr lang="en-US" dirty="0">
                <a:solidFill>
                  <a:schemeClr val="tx1"/>
                </a:solidFill>
              </a:rPr>
              <a:t>Bottleneck layer of VAE acts to </a:t>
            </a:r>
            <a:r>
              <a:rPr lang="en-US" i="1" dirty="0">
                <a:solidFill>
                  <a:schemeClr val="tx1"/>
                </a:solidFill>
              </a:rPr>
              <a:t>denoise </a:t>
            </a:r>
            <a:r>
              <a:rPr lang="en-US" dirty="0">
                <a:solidFill>
                  <a:schemeClr val="tx1"/>
                </a:solidFill>
              </a:rPr>
              <a:t>the data aiding in downstream tasks such as forecasting</a:t>
            </a:r>
          </a:p>
          <a:p>
            <a:pPr marL="457200" indent="-457200">
              <a:buFont typeface="Arial" panose="020B0604020202020204" pitchFamily="34" charset="0"/>
              <a:buChar char="•"/>
            </a:pPr>
            <a:r>
              <a:rPr lang="en-US" dirty="0">
                <a:solidFill>
                  <a:schemeClr val="tx1"/>
                </a:solidFill>
              </a:rPr>
              <a:t>Proposed Advantages:</a:t>
            </a:r>
          </a:p>
          <a:p>
            <a:pPr marL="914400" lvl="1" indent="-457200">
              <a:buFont typeface="Arial" panose="020B0604020202020204" pitchFamily="34" charset="0"/>
              <a:buChar char="•"/>
            </a:pPr>
            <a:r>
              <a:rPr lang="en-US" dirty="0">
                <a:solidFill>
                  <a:schemeClr val="tx1"/>
                </a:solidFill>
              </a:rPr>
              <a:t>Outperforms existing approaches when size of training data diminishes</a:t>
            </a:r>
          </a:p>
          <a:p>
            <a:pPr marL="914400" lvl="1" indent="-457200">
              <a:buFont typeface="Arial" panose="020B0604020202020204" pitchFamily="34" charset="0"/>
              <a:buChar char="•"/>
            </a:pPr>
            <a:r>
              <a:rPr lang="en-US" dirty="0">
                <a:solidFill>
                  <a:schemeClr val="tx1"/>
                </a:solidFill>
              </a:rPr>
              <a:t>Better performance on next-step prediction tasks</a:t>
            </a:r>
          </a:p>
          <a:p>
            <a:pPr marL="457200" indent="-457200">
              <a:buFont typeface="Arial" panose="020B0604020202020204" pitchFamily="34" charset="0"/>
              <a:buChar char="•"/>
            </a:pPr>
            <a:r>
              <a:rPr lang="en-US" dirty="0">
                <a:solidFill>
                  <a:schemeClr val="tx1"/>
                </a:solidFill>
              </a:rPr>
              <a:t>Planar Flow-Based VAE for time series generation: LSTMs (</a:t>
            </a:r>
            <a:r>
              <a:rPr lang="en-US" dirty="0" err="1">
                <a:solidFill>
                  <a:schemeClr val="tx1"/>
                </a:solidFill>
              </a:rPr>
              <a:t>Jin</a:t>
            </a:r>
            <a:r>
              <a:rPr lang="en-US" dirty="0">
                <a:solidFill>
                  <a:schemeClr val="tx1"/>
                </a:solidFill>
              </a:rPr>
              <a:t> et al. (2022))</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5522"/>
            <a:ext cx="7505700" cy="696913"/>
          </a:xfrm>
        </p:spPr>
        <p:txBody>
          <a:bodyPr>
            <a:noAutofit/>
          </a:bodyPr>
          <a:lstStyle/>
          <a:p>
            <a:r>
              <a:rPr lang="en-US" sz="3500" dirty="0">
                <a:latin typeface="Avenir Next LT Pro" panose="020B0504020202020204" pitchFamily="34" charset="77"/>
              </a:rPr>
              <a:t>Deep Generative Models: TimeVAE</a:t>
            </a:r>
          </a:p>
        </p:txBody>
      </p:sp>
      <p:pic>
        <p:nvPicPr>
          <p:cNvPr id="7" name="Picture 6" descr="Diagram&#10;&#10;Description automatically generated">
            <a:extLst>
              <a:ext uri="{FF2B5EF4-FFF2-40B4-BE49-F238E27FC236}">
                <a16:creationId xmlns:a16="http://schemas.microsoft.com/office/drawing/2014/main" id="{3C6F0C77-8E9D-7748-9B66-60B7DD60DDB7}"/>
              </a:ext>
            </a:extLst>
          </p:cNvPr>
          <p:cNvPicPr>
            <a:picLocks noChangeAspect="1"/>
          </p:cNvPicPr>
          <p:nvPr/>
        </p:nvPicPr>
        <p:blipFill rotWithShape="1">
          <a:blip r:embed="rId3">
            <a:extLst>
              <a:ext uri="{28A0092B-C50C-407E-A947-70E740481C1C}">
                <a14:useLocalDpi xmlns:a14="http://schemas.microsoft.com/office/drawing/2010/main" val="0"/>
              </a:ext>
            </a:extLst>
          </a:blip>
          <a:srcRect l="2006" t="2045" r="1477" b="10019"/>
          <a:stretch/>
        </p:blipFill>
        <p:spPr>
          <a:xfrm>
            <a:off x="6404811" y="2743200"/>
            <a:ext cx="5763125" cy="1552074"/>
          </a:xfrm>
          <a:prstGeom prst="rect">
            <a:avLst/>
          </a:prstGeom>
        </p:spPr>
      </p:pic>
    </p:spTree>
    <p:extLst>
      <p:ext uri="{BB962C8B-B14F-4D97-AF65-F5344CB8AC3E}">
        <p14:creationId xmlns:p14="http://schemas.microsoft.com/office/powerpoint/2010/main" val="36799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Mathematical Formulation </a:t>
            </a:r>
          </a:p>
          <a:p>
            <a:endParaRPr lang="en-US" sz="4000" dirty="0">
              <a:latin typeface="Avenir Next LT Pro" panose="020B0504020202020204" pitchFamily="34" charset="77"/>
            </a:endParaRPr>
          </a:p>
        </p:txBody>
      </p:sp>
      <p:sp>
        <p:nvSpPr>
          <p:cNvPr id="13" name="Text Placeholder 2">
            <a:extLst>
              <a:ext uri="{FF2B5EF4-FFF2-40B4-BE49-F238E27FC236}">
                <a16:creationId xmlns:a16="http://schemas.microsoft.com/office/drawing/2014/main" id="{0CA45302-56FA-2845-85A3-026527C69DF7}"/>
              </a:ext>
            </a:extLst>
          </p:cNvPr>
          <p:cNvSpPr txBox="1">
            <a:spLocks/>
          </p:cNvSpPr>
          <p:nvPr/>
        </p:nvSpPr>
        <p:spPr>
          <a:xfrm>
            <a:off x="271198" y="1296365"/>
            <a:ext cx="11649603" cy="53811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C000"/>
              </a:buClr>
              <a:buFont typeface="Wingdings" panose="05000000000000000000" pitchFamily="2" charset="2"/>
              <a:buNone/>
              <a:defRPr sz="28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500"/>
              </a:spcBef>
              <a:buClr>
                <a:srgbClr val="FFC000"/>
              </a:buClr>
              <a:buFont typeface="Wingdings" panose="05000000000000000000" pitchFamily="2" charset="2"/>
              <a:buNone/>
              <a:defRPr sz="2071"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chemeClr val="tx1"/>
                </a:solidFill>
              </a:rPr>
              <a:t>What is a manifold?</a:t>
            </a:r>
          </a:p>
          <a:p>
            <a:pPr marL="914400" lvl="1" indent="-457200">
              <a:buFont typeface="Arial" panose="020B0604020202020204" pitchFamily="34" charset="0"/>
              <a:buChar char="•"/>
            </a:pPr>
            <a:r>
              <a:rPr lang="en-US" dirty="0">
                <a:solidFill>
                  <a:schemeClr val="tx1"/>
                </a:solidFill>
              </a:rPr>
              <a:t>Topological space that locally represents a Euclidean space near each point (ex: 1d- lines, circles 2d- spheres, torus)</a:t>
            </a: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endParaRPr lang="en-US" dirty="0">
              <a:solidFill>
                <a:schemeClr val="tx1"/>
              </a:solidFill>
            </a:endParaRPr>
          </a:p>
          <a:p>
            <a:endParaRPr lang="en-US" dirty="0">
              <a:solidFill>
                <a:schemeClr val="tx1"/>
              </a:solidFill>
            </a:endParaRPr>
          </a:p>
          <a:p>
            <a:endParaRPr lang="en-US" dirty="0">
              <a:solidFill>
                <a:schemeClr val="tx1"/>
              </a:solidFill>
            </a:endParaRPr>
          </a:p>
          <a:p>
            <a:pPr marL="457200" indent="-457200">
              <a:buFont typeface="Arial" panose="020B0604020202020204" pitchFamily="34" charset="0"/>
              <a:buChar char="•"/>
            </a:pPr>
            <a:r>
              <a:rPr lang="en-US" dirty="0">
                <a:solidFill>
                  <a:schemeClr val="tx1"/>
                </a:solidFill>
              </a:rPr>
              <a:t>Manifold Hypothesis: </a:t>
            </a:r>
          </a:p>
          <a:p>
            <a:pPr marL="914400" lvl="1" indent="-457200">
              <a:buFont typeface="Arial" panose="020B0604020202020204" pitchFamily="34" charset="0"/>
              <a:buChar char="•"/>
            </a:pPr>
            <a:r>
              <a:rPr lang="en-US" dirty="0">
                <a:solidFill>
                  <a:schemeClr val="tx1"/>
                </a:solidFill>
              </a:rPr>
              <a:t>To learn anything from data, we assume that the data has some inherent structure</a:t>
            </a:r>
          </a:p>
          <a:p>
            <a:pPr marL="914400" lvl="1" indent="-457200">
              <a:buFont typeface="Arial" panose="020B0604020202020204" pitchFamily="34" charset="0"/>
              <a:buChar char="•"/>
            </a:pPr>
            <a:r>
              <a:rPr lang="en-US" dirty="0">
                <a:solidFill>
                  <a:schemeClr val="tx1"/>
                </a:solidFill>
                <a:highlight>
                  <a:srgbClr val="E6E6E6"/>
                </a:highlight>
              </a:rPr>
              <a:t>The observed data lie on a low-dimensional manifold embedded in a higher dimensional space</a:t>
            </a: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6" name="AutoShape 4" descr="Sphere -- from Wolfram MathWorld">
            <a:extLst>
              <a:ext uri="{FF2B5EF4-FFF2-40B4-BE49-F238E27FC236}">
                <a16:creationId xmlns:a16="http://schemas.microsoft.com/office/drawing/2014/main" id="{01299BC0-6B60-9F43-A0E1-43DF0BF1CF7E}"/>
              </a:ext>
            </a:extLst>
          </p:cNvPr>
          <p:cNvSpPr>
            <a:spLocks noChangeAspect="1" noChangeArrowheads="1"/>
          </p:cNvSpPr>
          <p:nvPr/>
        </p:nvSpPr>
        <p:spPr bwMode="auto">
          <a:xfrm>
            <a:off x="5943600" y="3276600"/>
            <a:ext cx="3054096" cy="30540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descr="Chart&#10;&#10;Description automatically generated with medium confidence">
            <a:extLst>
              <a:ext uri="{FF2B5EF4-FFF2-40B4-BE49-F238E27FC236}">
                <a16:creationId xmlns:a16="http://schemas.microsoft.com/office/drawing/2014/main" id="{FC87DC4D-4FC7-D549-9175-5A038B1A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44" y="2511552"/>
            <a:ext cx="1398085" cy="1392538"/>
          </a:xfrm>
          <a:prstGeom prst="rect">
            <a:avLst/>
          </a:prstGeom>
        </p:spPr>
      </p:pic>
      <p:pic>
        <p:nvPicPr>
          <p:cNvPr id="26" name="Picture 25" descr="Chart&#10;&#10;Description automatically generated">
            <a:extLst>
              <a:ext uri="{FF2B5EF4-FFF2-40B4-BE49-F238E27FC236}">
                <a16:creationId xmlns:a16="http://schemas.microsoft.com/office/drawing/2014/main" id="{4CC3B815-9FB6-9F48-93DF-0E4C1270A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821" y="2511552"/>
            <a:ext cx="2027897" cy="1452074"/>
          </a:xfrm>
          <a:prstGeom prst="rect">
            <a:avLst/>
          </a:prstGeom>
        </p:spPr>
      </p:pic>
      <p:sp>
        <p:nvSpPr>
          <p:cNvPr id="27" name="TextBox 26">
            <a:extLst>
              <a:ext uri="{FF2B5EF4-FFF2-40B4-BE49-F238E27FC236}">
                <a16:creationId xmlns:a16="http://schemas.microsoft.com/office/drawing/2014/main" id="{886F1C1D-623E-854A-B27D-50FDB907708E}"/>
              </a:ext>
            </a:extLst>
          </p:cNvPr>
          <p:cNvSpPr txBox="1"/>
          <p:nvPr/>
        </p:nvSpPr>
        <p:spPr>
          <a:xfrm>
            <a:off x="1228344" y="3938815"/>
            <a:ext cx="833305" cy="292388"/>
          </a:xfrm>
          <a:prstGeom prst="rect">
            <a:avLst/>
          </a:prstGeom>
          <a:noFill/>
        </p:spPr>
        <p:txBody>
          <a:bodyPr wrap="none" rtlCol="0">
            <a:spAutoFit/>
          </a:bodyPr>
          <a:lstStyle/>
          <a:p>
            <a:pPr marL="171450" indent="-171450">
              <a:buFont typeface="Arial" panose="020B0604020202020204" pitchFamily="34" charset="0"/>
              <a:buChar char="•"/>
            </a:pPr>
            <a:r>
              <a:rPr lang="en-US" sz="1300" dirty="0"/>
              <a:t>Sphere</a:t>
            </a:r>
          </a:p>
        </p:txBody>
      </p:sp>
      <p:sp>
        <p:nvSpPr>
          <p:cNvPr id="28" name="TextBox 27">
            <a:extLst>
              <a:ext uri="{FF2B5EF4-FFF2-40B4-BE49-F238E27FC236}">
                <a16:creationId xmlns:a16="http://schemas.microsoft.com/office/drawing/2014/main" id="{207B074B-16F8-F24C-9D8D-5B0ED757C2BC}"/>
              </a:ext>
            </a:extLst>
          </p:cNvPr>
          <p:cNvSpPr txBox="1"/>
          <p:nvPr/>
        </p:nvSpPr>
        <p:spPr>
          <a:xfrm>
            <a:off x="3001240" y="3938815"/>
            <a:ext cx="724494" cy="292388"/>
          </a:xfrm>
          <a:prstGeom prst="rect">
            <a:avLst/>
          </a:prstGeom>
          <a:noFill/>
        </p:spPr>
        <p:txBody>
          <a:bodyPr wrap="none" rtlCol="0">
            <a:spAutoFit/>
          </a:bodyPr>
          <a:lstStyle/>
          <a:p>
            <a:pPr marL="171450" indent="-171450">
              <a:buFont typeface="Arial" panose="020B0604020202020204" pitchFamily="34" charset="0"/>
              <a:buChar char="•"/>
            </a:pPr>
            <a:r>
              <a:rPr lang="en-US" sz="1300" dirty="0"/>
              <a:t>Torus</a:t>
            </a:r>
          </a:p>
        </p:txBody>
      </p:sp>
    </p:spTree>
    <p:extLst>
      <p:ext uri="{BB962C8B-B14F-4D97-AF65-F5344CB8AC3E}">
        <p14:creationId xmlns:p14="http://schemas.microsoft.com/office/powerpoint/2010/main" val="38602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Mathematical Formulation </a:t>
            </a:r>
          </a:p>
          <a:p>
            <a:endParaRPr lang="en-US" sz="4000" dirty="0">
              <a:latin typeface="Avenir Next LT Pro" panose="020B0504020202020204" pitchFamily="34" charset="77"/>
            </a:endParaRPr>
          </a:p>
        </p:txBody>
      </p:sp>
      <p:sp>
        <p:nvSpPr>
          <p:cNvPr id="13" name="Text Placeholder 2">
            <a:extLst>
              <a:ext uri="{FF2B5EF4-FFF2-40B4-BE49-F238E27FC236}">
                <a16:creationId xmlns:a16="http://schemas.microsoft.com/office/drawing/2014/main" id="{0CA45302-56FA-2845-85A3-026527C69DF7}"/>
              </a:ext>
            </a:extLst>
          </p:cNvPr>
          <p:cNvSpPr txBox="1">
            <a:spLocks/>
          </p:cNvSpPr>
          <p:nvPr/>
        </p:nvSpPr>
        <p:spPr>
          <a:xfrm>
            <a:off x="271200" y="1346986"/>
            <a:ext cx="11649603" cy="38847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C000"/>
              </a:buClr>
              <a:buFont typeface="Wingdings" panose="05000000000000000000" pitchFamily="2" charset="2"/>
              <a:buNone/>
              <a:defRPr sz="28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500"/>
              </a:spcBef>
              <a:buClr>
                <a:srgbClr val="FFC000"/>
              </a:buClr>
              <a:buFont typeface="Wingdings" panose="05000000000000000000" pitchFamily="2" charset="2"/>
              <a:buNone/>
              <a:defRPr sz="2071"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chemeClr val="tx1"/>
                </a:solidFill>
              </a:rPr>
              <a:t>(ℳ, 𝑔) is a Riemannian (smooth) manifold of dimension 𝑛 </a:t>
            </a:r>
          </a:p>
          <a:p>
            <a:pPr marL="457200" indent="-457200">
              <a:buFont typeface="Arial" panose="020B0604020202020204" pitchFamily="34" charset="0"/>
              <a:buChar char="•"/>
            </a:pPr>
            <a:r>
              <a:rPr lang="en-US" dirty="0">
                <a:solidFill>
                  <a:schemeClr val="tx1"/>
                </a:solidFill>
              </a:rPr>
              <a:t>𝑓: ℳ ➝ ℝ on (ℳ, 𝑔)</a:t>
            </a:r>
          </a:p>
          <a:p>
            <a:endParaRPr lang="en-US" dirty="0">
              <a:solidFill>
                <a:schemeClr val="tx1"/>
              </a:solidFill>
            </a:endParaRPr>
          </a:p>
          <a:p>
            <a:pPr marL="457200" indent="-457200">
              <a:buFont typeface="Arial" panose="020B0604020202020204" pitchFamily="34" charset="0"/>
              <a:buChar char="•"/>
            </a:pPr>
            <a:r>
              <a:rPr lang="en-US" dirty="0">
                <a:solidFill>
                  <a:schemeClr val="tx1"/>
                </a:solidFill>
              </a:rPr>
              <a:t>What does it mean for 𝑓 to be smooth at a point 𝑥</a:t>
            </a:r>
            <a:r>
              <a:rPr lang="en-US" i="1" dirty="0">
                <a:solidFill>
                  <a:schemeClr val="tx1"/>
                </a:solidFill>
              </a:rPr>
              <a:t>∈ </a:t>
            </a:r>
            <a:r>
              <a:rPr lang="en-US" dirty="0">
                <a:solidFill>
                  <a:schemeClr val="tx1"/>
                </a:solidFill>
              </a:rPr>
              <a:t>ℳ?</a:t>
            </a:r>
          </a:p>
          <a:p>
            <a:pPr marL="914400" lvl="1" indent="-457200">
              <a:buFont typeface="Arial" panose="020B0604020202020204" pitchFamily="34" charset="0"/>
              <a:buChar char="•"/>
            </a:pPr>
            <a:r>
              <a:rPr lang="en-US" dirty="0">
                <a:solidFill>
                  <a:schemeClr val="tx1"/>
                </a:solidFill>
              </a:rPr>
              <a:t>Intuitively, 𝑓 is smooth if its value at a point is similar its value at each of the points neighbors i.e. the rate of change (derivative) at x has a small magnitude</a:t>
            </a:r>
          </a:p>
          <a:p>
            <a:pPr lvl="1"/>
            <a:r>
              <a:rPr lang="en-US" sz="2700" dirty="0">
                <a:solidFill>
                  <a:schemeClr val="tx1"/>
                </a:solidFill>
              </a:rPr>
              <a:t>      </a:t>
            </a:r>
            <a:r>
              <a:rPr lang="en-US" sz="2070" dirty="0">
                <a:solidFill>
                  <a:schemeClr val="tx1"/>
                </a:solidFill>
              </a:rPr>
              <a:t>So, we can define smoothness at x as: </a:t>
            </a:r>
            <a:r>
              <a:rPr lang="en-US" sz="2700" dirty="0">
                <a:solidFill>
                  <a:schemeClr val="tx1"/>
                </a:solidFill>
              </a:rPr>
              <a:t>∥∇𝑓(</a:t>
            </a:r>
            <a:r>
              <a:rPr lang="en-US" sz="2800" dirty="0">
                <a:solidFill>
                  <a:schemeClr val="tx1"/>
                </a:solidFill>
              </a:rPr>
              <a:t>𝑥</a:t>
            </a:r>
            <a:r>
              <a:rPr lang="en-US" sz="2700" dirty="0">
                <a:solidFill>
                  <a:schemeClr val="tx1"/>
                </a:solidFill>
              </a:rPr>
              <a:t>)∥</a:t>
            </a:r>
            <a:r>
              <a:rPr lang="en-US" sz="2700" baseline="30000" dirty="0">
                <a:solidFill>
                  <a:schemeClr val="tx1"/>
                </a:solidFill>
              </a:rPr>
              <a:t>2</a:t>
            </a:r>
            <a:r>
              <a:rPr lang="en-US" sz="2700" dirty="0">
                <a:solidFill>
                  <a:schemeClr val="tx1"/>
                </a:solidFill>
              </a:rPr>
              <a:t> </a:t>
            </a:r>
          </a:p>
          <a:p>
            <a:pPr marL="914400" lvl="1" indent="-457200">
              <a:buFont typeface="Arial" panose="020B0604020202020204" pitchFamily="34" charset="0"/>
              <a:buChar char="•"/>
            </a:pPr>
            <a:r>
              <a:rPr lang="en-US" sz="2070" dirty="0">
                <a:solidFill>
                  <a:schemeClr val="tx1"/>
                </a:solidFill>
              </a:rPr>
              <a:t>We can define the smoothness of </a:t>
            </a:r>
            <a:r>
              <a:rPr lang="en-US" dirty="0">
                <a:solidFill>
                  <a:schemeClr val="tx1"/>
                </a:solidFill>
              </a:rPr>
              <a:t>𝑓 on ℳ as:</a:t>
            </a:r>
            <a:r>
              <a:rPr lang="en-US" sz="2700" dirty="0">
                <a:solidFill>
                  <a:schemeClr val="tx1"/>
                </a:solidFill>
              </a:rPr>
              <a:t> ∫</a:t>
            </a:r>
            <a:r>
              <a:rPr lang="en-US" sz="2700" baseline="-25000" dirty="0">
                <a:solidFill>
                  <a:schemeClr val="tx1"/>
                </a:solidFill>
              </a:rPr>
              <a:t>ℳ </a:t>
            </a:r>
            <a:r>
              <a:rPr lang="en-US" sz="2700" dirty="0">
                <a:solidFill>
                  <a:schemeClr val="tx1"/>
                </a:solidFill>
              </a:rPr>
              <a:t>∥∇𝑓(𝑥)∥</a:t>
            </a:r>
            <a:r>
              <a:rPr lang="en-US" sz="2700" baseline="30000" dirty="0">
                <a:solidFill>
                  <a:schemeClr val="tx1"/>
                </a:solidFill>
              </a:rPr>
              <a:t>2</a:t>
            </a:r>
            <a:r>
              <a:rPr lang="en-US" sz="2700" dirty="0">
                <a:solidFill>
                  <a:schemeClr val="tx1"/>
                </a:solidFill>
              </a:rPr>
              <a:t> 𝑑𝑥 </a:t>
            </a:r>
            <a:r>
              <a:rPr lang="en-US" sz="2070" dirty="0">
                <a:solidFill>
                  <a:schemeClr val="tx1"/>
                </a:solidFill>
              </a:rPr>
              <a:t>(</a:t>
            </a:r>
            <a:r>
              <a:rPr lang="en-US" sz="2070" b="1" dirty="0">
                <a:solidFill>
                  <a:schemeClr val="tx1"/>
                </a:solidFill>
              </a:rPr>
              <a:t>Dirichlet Energy</a:t>
            </a:r>
            <a:r>
              <a:rPr lang="en-US" sz="2070" dirty="0">
                <a:solidFill>
                  <a:schemeClr val="tx1"/>
                </a:solidFill>
              </a:rPr>
              <a:t>)</a:t>
            </a:r>
          </a:p>
          <a:p>
            <a:pPr marL="914400" lvl="1" indent="-457200">
              <a:buFont typeface="Arial" panose="020B0604020202020204" pitchFamily="34" charset="0"/>
              <a:buChar char="•"/>
            </a:pPr>
            <a:r>
              <a:rPr lang="en-US" sz="2070" dirty="0">
                <a:solidFill>
                  <a:schemeClr val="tx1"/>
                </a:solidFill>
              </a:rPr>
              <a:t>Smaller value indicates a ‘smoother’ function on </a:t>
            </a:r>
            <a:r>
              <a:rPr lang="en-US" dirty="0">
                <a:solidFill>
                  <a:schemeClr val="tx1"/>
                </a:solidFill>
              </a:rPr>
              <a:t>ℳ</a:t>
            </a:r>
            <a:endParaRPr lang="en-US" sz="2070" dirty="0">
              <a:solidFill>
                <a:schemeClr val="tx1"/>
              </a:solidFill>
            </a:endParaRPr>
          </a:p>
          <a:p>
            <a:pPr lvl="1"/>
            <a:endParaRPr lang="en-US" dirty="0">
              <a:solidFill>
                <a:schemeClr val="tx1"/>
              </a:solidFill>
            </a:endParaRPr>
          </a:p>
        </p:txBody>
      </p:sp>
      <p:sp>
        <p:nvSpPr>
          <p:cNvPr id="6" name="AutoShape 4" descr="Sphere -- from Wolfram MathWorld">
            <a:extLst>
              <a:ext uri="{FF2B5EF4-FFF2-40B4-BE49-F238E27FC236}">
                <a16:creationId xmlns:a16="http://schemas.microsoft.com/office/drawing/2014/main" id="{01299BC0-6B60-9F43-A0E1-43DF0BF1CF7E}"/>
              </a:ext>
            </a:extLst>
          </p:cNvPr>
          <p:cNvSpPr>
            <a:spLocks noChangeAspect="1" noChangeArrowheads="1"/>
          </p:cNvSpPr>
          <p:nvPr/>
        </p:nvSpPr>
        <p:spPr bwMode="auto">
          <a:xfrm>
            <a:off x="5943600" y="3276600"/>
            <a:ext cx="3054096" cy="30540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358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Visual Motivation </a:t>
            </a:r>
          </a:p>
          <a:p>
            <a:endParaRPr lang="en-US" sz="4000" dirty="0">
              <a:latin typeface="Avenir Next LT Pro" panose="020B0504020202020204" pitchFamily="34" charset="77"/>
            </a:endParaRPr>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2A77FF32-EF65-E149-A04B-AB02B78C9C71}"/>
                  </a:ext>
                </a:extLst>
              </p14:cNvPr>
              <p14:cNvContentPartPr/>
              <p14:nvPr/>
            </p14:nvContentPartPr>
            <p14:xfrm>
              <a:off x="-2539944" y="4678704"/>
              <a:ext cx="360" cy="360"/>
            </p14:xfrm>
          </p:contentPart>
        </mc:Choice>
        <mc:Fallback xmlns="">
          <p:pic>
            <p:nvPicPr>
              <p:cNvPr id="44" name="Ink 43">
                <a:extLst>
                  <a:ext uri="{FF2B5EF4-FFF2-40B4-BE49-F238E27FC236}">
                    <a16:creationId xmlns:a16="http://schemas.microsoft.com/office/drawing/2014/main" id="{2A77FF32-EF65-E149-A04B-AB02B78C9C71}"/>
                  </a:ext>
                </a:extLst>
              </p:cNvPr>
              <p:cNvPicPr/>
              <p:nvPr/>
            </p:nvPicPr>
            <p:blipFill>
              <a:blip r:embed="rId9"/>
              <a:stretch>
                <a:fillRect/>
              </a:stretch>
            </p:blipFill>
            <p:spPr>
              <a:xfrm>
                <a:off x="-2548944" y="4669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2" name="Ink 91">
                <a:extLst>
                  <a:ext uri="{FF2B5EF4-FFF2-40B4-BE49-F238E27FC236}">
                    <a16:creationId xmlns:a16="http://schemas.microsoft.com/office/drawing/2014/main" id="{4D348307-3F27-CD49-AF57-C8CBE39973CF}"/>
                  </a:ext>
                </a:extLst>
              </p14:cNvPr>
              <p14:cNvContentPartPr/>
              <p14:nvPr/>
            </p14:nvContentPartPr>
            <p14:xfrm>
              <a:off x="-571777" y="4475520"/>
              <a:ext cx="360" cy="360"/>
            </p14:xfrm>
          </p:contentPart>
        </mc:Choice>
        <mc:Fallback xmlns="">
          <p:pic>
            <p:nvPicPr>
              <p:cNvPr id="92" name="Ink 91">
                <a:extLst>
                  <a:ext uri="{FF2B5EF4-FFF2-40B4-BE49-F238E27FC236}">
                    <a16:creationId xmlns:a16="http://schemas.microsoft.com/office/drawing/2014/main" id="{4D348307-3F27-CD49-AF57-C8CBE39973CF}"/>
                  </a:ext>
                </a:extLst>
              </p:cNvPr>
              <p:cNvPicPr/>
              <p:nvPr/>
            </p:nvPicPr>
            <p:blipFill>
              <a:blip r:embed="rId9"/>
              <a:stretch>
                <a:fillRect/>
              </a:stretch>
            </p:blipFill>
            <p:spPr>
              <a:xfrm>
                <a:off x="-580777" y="4466520"/>
                <a:ext cx="18000" cy="18000"/>
              </a:xfrm>
              <a:prstGeom prst="rect">
                <a:avLst/>
              </a:prstGeom>
            </p:spPr>
          </p:pic>
        </mc:Fallback>
      </mc:AlternateContent>
      <p:grpSp>
        <p:nvGrpSpPr>
          <p:cNvPr id="7" name="Group 6">
            <a:extLst>
              <a:ext uri="{FF2B5EF4-FFF2-40B4-BE49-F238E27FC236}">
                <a16:creationId xmlns:a16="http://schemas.microsoft.com/office/drawing/2014/main" id="{C0E7D313-5B00-BF40-9CA7-BF8E66CEF75C}"/>
              </a:ext>
            </a:extLst>
          </p:cNvPr>
          <p:cNvGrpSpPr/>
          <p:nvPr/>
        </p:nvGrpSpPr>
        <p:grpSpPr>
          <a:xfrm>
            <a:off x="9775233" y="2362200"/>
            <a:ext cx="2450927" cy="4413656"/>
            <a:chOff x="9775233" y="2362200"/>
            <a:chExt cx="2450927" cy="4413656"/>
          </a:xfrm>
        </p:grpSpPr>
        <p:pic>
          <p:nvPicPr>
            <p:cNvPr id="214" name="Picture 213" descr="Diagram&#10;&#10;Description automatically generated">
              <a:extLst>
                <a:ext uri="{FF2B5EF4-FFF2-40B4-BE49-F238E27FC236}">
                  <a16:creationId xmlns:a16="http://schemas.microsoft.com/office/drawing/2014/main" id="{8E68E69C-08CC-A146-98B2-C33ADF447971}"/>
                </a:ext>
              </a:extLst>
            </p:cNvPr>
            <p:cNvPicPr>
              <a:picLocks noChangeAspect="1"/>
            </p:cNvPicPr>
            <p:nvPr/>
          </p:nvPicPr>
          <p:blipFill rotWithShape="1">
            <a:blip r:embed="rId11">
              <a:extLst>
                <a:ext uri="{28A0092B-C50C-407E-A947-70E740481C1C}">
                  <a14:useLocalDpi xmlns:a14="http://schemas.microsoft.com/office/drawing/2010/main" val="0"/>
                </a:ext>
              </a:extLst>
            </a:blip>
            <a:srcRect t="45411" r="16815"/>
            <a:stretch/>
          </p:blipFill>
          <p:spPr>
            <a:xfrm>
              <a:off x="9775233" y="4176860"/>
              <a:ext cx="2295456" cy="2228522"/>
            </a:xfrm>
            <a:prstGeom prst="rect">
              <a:avLst/>
            </a:prstGeom>
          </p:spPr>
        </p:pic>
        <p:pic>
          <p:nvPicPr>
            <p:cNvPr id="215" name="Picture 214">
              <a:extLst>
                <a:ext uri="{FF2B5EF4-FFF2-40B4-BE49-F238E27FC236}">
                  <a16:creationId xmlns:a16="http://schemas.microsoft.com/office/drawing/2014/main" id="{F5F9B403-0166-0C45-A363-AE8031960B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80325" y="5031366"/>
              <a:ext cx="779314" cy="384462"/>
            </a:xfrm>
            <a:prstGeom prst="rect">
              <a:avLst/>
            </a:prstGeom>
          </p:spPr>
        </p:pic>
        <p:pic>
          <p:nvPicPr>
            <p:cNvPr id="216" name="Picture 215">
              <a:extLst>
                <a:ext uri="{FF2B5EF4-FFF2-40B4-BE49-F238E27FC236}">
                  <a16:creationId xmlns:a16="http://schemas.microsoft.com/office/drawing/2014/main" id="{58CA745B-9A3E-CE46-9F1F-88C4A3FD46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80325" y="5409868"/>
              <a:ext cx="779314" cy="384462"/>
            </a:xfrm>
            <a:prstGeom prst="rect">
              <a:avLst/>
            </a:prstGeom>
          </p:spPr>
        </p:pic>
        <p:pic>
          <p:nvPicPr>
            <p:cNvPr id="217" name="Picture 216">
              <a:extLst>
                <a:ext uri="{FF2B5EF4-FFF2-40B4-BE49-F238E27FC236}">
                  <a16:creationId xmlns:a16="http://schemas.microsoft.com/office/drawing/2014/main" id="{D403A2B9-4D00-C447-ADD1-CB81294500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80325" y="4648584"/>
              <a:ext cx="779314" cy="384462"/>
            </a:xfrm>
            <a:prstGeom prst="rect">
              <a:avLst/>
            </a:prstGeom>
          </p:spPr>
        </p:pic>
        <p:pic>
          <p:nvPicPr>
            <p:cNvPr id="218" name="Picture 217">
              <a:extLst>
                <a:ext uri="{FF2B5EF4-FFF2-40B4-BE49-F238E27FC236}">
                  <a16:creationId xmlns:a16="http://schemas.microsoft.com/office/drawing/2014/main" id="{81644F08-4D37-C94E-8E3E-046965ADF8C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80325" y="4271762"/>
              <a:ext cx="779314" cy="384462"/>
            </a:xfrm>
            <a:prstGeom prst="rect">
              <a:avLst/>
            </a:prstGeom>
          </p:spPr>
        </p:pic>
        <p:pic>
          <p:nvPicPr>
            <p:cNvPr id="219" name="Picture 218">
              <a:extLst>
                <a:ext uri="{FF2B5EF4-FFF2-40B4-BE49-F238E27FC236}">
                  <a16:creationId xmlns:a16="http://schemas.microsoft.com/office/drawing/2014/main" id="{23C8C759-E4E8-374B-B479-E2E912B383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1011" y="5031366"/>
              <a:ext cx="779314" cy="384462"/>
            </a:xfrm>
            <a:prstGeom prst="rect">
              <a:avLst/>
            </a:prstGeom>
          </p:spPr>
        </p:pic>
        <p:pic>
          <p:nvPicPr>
            <p:cNvPr id="220" name="Picture 219">
              <a:extLst>
                <a:ext uri="{FF2B5EF4-FFF2-40B4-BE49-F238E27FC236}">
                  <a16:creationId xmlns:a16="http://schemas.microsoft.com/office/drawing/2014/main" id="{FA366A27-8CB4-BA41-B20F-6035BB7383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1011" y="5409868"/>
              <a:ext cx="779314" cy="384462"/>
            </a:xfrm>
            <a:prstGeom prst="rect">
              <a:avLst/>
            </a:prstGeom>
          </p:spPr>
        </p:pic>
        <p:pic>
          <p:nvPicPr>
            <p:cNvPr id="221" name="Picture 220">
              <a:extLst>
                <a:ext uri="{FF2B5EF4-FFF2-40B4-BE49-F238E27FC236}">
                  <a16:creationId xmlns:a16="http://schemas.microsoft.com/office/drawing/2014/main" id="{7AA12AFA-5912-1547-95AE-F1E8008839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1011" y="4648584"/>
              <a:ext cx="779314" cy="384462"/>
            </a:xfrm>
            <a:prstGeom prst="rect">
              <a:avLst/>
            </a:prstGeom>
          </p:spPr>
        </p:pic>
        <p:pic>
          <p:nvPicPr>
            <p:cNvPr id="222" name="Picture 221">
              <a:extLst>
                <a:ext uri="{FF2B5EF4-FFF2-40B4-BE49-F238E27FC236}">
                  <a16:creationId xmlns:a16="http://schemas.microsoft.com/office/drawing/2014/main" id="{AF3721BD-DC8E-DE49-9242-E7376D86BA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1011" y="4271762"/>
              <a:ext cx="779314" cy="384462"/>
            </a:xfrm>
            <a:prstGeom prst="rect">
              <a:avLst/>
            </a:prstGeom>
          </p:spPr>
        </p:pic>
        <p:pic>
          <p:nvPicPr>
            <p:cNvPr id="223" name="Picture 222">
              <a:extLst>
                <a:ext uri="{FF2B5EF4-FFF2-40B4-BE49-F238E27FC236}">
                  <a16:creationId xmlns:a16="http://schemas.microsoft.com/office/drawing/2014/main" id="{1B22BD92-6615-B14D-8DB8-0EFB29C52A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11354" y="5036034"/>
              <a:ext cx="779314" cy="384462"/>
            </a:xfrm>
            <a:prstGeom prst="rect">
              <a:avLst/>
            </a:prstGeom>
          </p:spPr>
        </p:pic>
        <p:pic>
          <p:nvPicPr>
            <p:cNvPr id="224" name="Picture 223">
              <a:extLst>
                <a:ext uri="{FF2B5EF4-FFF2-40B4-BE49-F238E27FC236}">
                  <a16:creationId xmlns:a16="http://schemas.microsoft.com/office/drawing/2014/main" id="{1D449055-BF3B-F04D-8F24-F778AF2655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11354" y="5414536"/>
              <a:ext cx="779314" cy="384462"/>
            </a:xfrm>
            <a:prstGeom prst="rect">
              <a:avLst/>
            </a:prstGeom>
          </p:spPr>
        </p:pic>
        <p:pic>
          <p:nvPicPr>
            <p:cNvPr id="225" name="Picture 224">
              <a:extLst>
                <a:ext uri="{FF2B5EF4-FFF2-40B4-BE49-F238E27FC236}">
                  <a16:creationId xmlns:a16="http://schemas.microsoft.com/office/drawing/2014/main" id="{F849B608-C8DB-664D-86AB-A43CD0C28E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11354" y="4653252"/>
              <a:ext cx="779314" cy="384462"/>
            </a:xfrm>
            <a:prstGeom prst="rect">
              <a:avLst/>
            </a:prstGeom>
          </p:spPr>
        </p:pic>
        <p:pic>
          <p:nvPicPr>
            <p:cNvPr id="226" name="Picture 225">
              <a:extLst>
                <a:ext uri="{FF2B5EF4-FFF2-40B4-BE49-F238E27FC236}">
                  <a16:creationId xmlns:a16="http://schemas.microsoft.com/office/drawing/2014/main" id="{23657E24-5024-6944-BC02-5F12E7F4E0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11354" y="4276430"/>
              <a:ext cx="779314" cy="384462"/>
            </a:xfrm>
            <a:prstGeom prst="rect">
              <a:avLst/>
            </a:prstGeom>
          </p:spPr>
        </p:pic>
        <p:pic>
          <p:nvPicPr>
            <p:cNvPr id="227" name="Picture 226">
              <a:extLst>
                <a:ext uri="{FF2B5EF4-FFF2-40B4-BE49-F238E27FC236}">
                  <a16:creationId xmlns:a16="http://schemas.microsoft.com/office/drawing/2014/main" id="{98D11820-DCC4-5F4A-BF61-E6B8B99D17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11354" y="5774626"/>
              <a:ext cx="779314" cy="384462"/>
            </a:xfrm>
            <a:prstGeom prst="rect">
              <a:avLst/>
            </a:prstGeom>
          </p:spPr>
        </p:pic>
        <p:pic>
          <p:nvPicPr>
            <p:cNvPr id="228" name="Picture 227">
              <a:extLst>
                <a:ext uri="{FF2B5EF4-FFF2-40B4-BE49-F238E27FC236}">
                  <a16:creationId xmlns:a16="http://schemas.microsoft.com/office/drawing/2014/main" id="{BA4865EE-202D-FB45-916D-52A39E523F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90668" y="5778725"/>
              <a:ext cx="779314" cy="384462"/>
            </a:xfrm>
            <a:prstGeom prst="rect">
              <a:avLst/>
            </a:prstGeom>
          </p:spPr>
        </p:pic>
        <p:pic>
          <p:nvPicPr>
            <p:cNvPr id="229" name="Picture 228">
              <a:extLst>
                <a:ext uri="{FF2B5EF4-FFF2-40B4-BE49-F238E27FC236}">
                  <a16:creationId xmlns:a16="http://schemas.microsoft.com/office/drawing/2014/main" id="{E72E2F99-E5A2-844C-B88E-6B133B891207}"/>
                </a:ext>
              </a:extLst>
            </p:cNvPr>
            <p:cNvPicPr>
              <a:picLocks noChangeAspect="1"/>
            </p:cNvPicPr>
            <p:nvPr/>
          </p:nvPicPr>
          <p:blipFill>
            <a:blip r:embed="rId13"/>
            <a:stretch>
              <a:fillRect/>
            </a:stretch>
          </p:blipFill>
          <p:spPr>
            <a:xfrm>
              <a:off x="9942630" y="4551959"/>
              <a:ext cx="1208790" cy="1262685"/>
            </a:xfrm>
            <a:prstGeom prst="rect">
              <a:avLst/>
            </a:prstGeom>
          </p:spPr>
        </p:pic>
        <mc:AlternateContent xmlns:mc="http://schemas.openxmlformats.org/markup-compatibility/2006" xmlns:p14="http://schemas.microsoft.com/office/powerpoint/2010/main">
          <mc:Choice Requires="p14">
            <p:contentPart p14:bwMode="auto" r:id="rId14">
              <p14:nvContentPartPr>
                <p14:cNvPr id="230" name="Ink 229">
                  <a:extLst>
                    <a:ext uri="{FF2B5EF4-FFF2-40B4-BE49-F238E27FC236}">
                      <a16:creationId xmlns:a16="http://schemas.microsoft.com/office/drawing/2014/main" id="{481EC089-8199-6344-A1BD-FB1717ACA129}"/>
                    </a:ext>
                  </a:extLst>
                </p14:cNvPr>
                <p14:cNvContentPartPr/>
                <p14:nvPr/>
              </p14:nvContentPartPr>
              <p14:xfrm>
                <a:off x="9900729" y="4532231"/>
                <a:ext cx="1279596" cy="1262685"/>
              </p14:xfrm>
            </p:contentPart>
          </mc:Choice>
          <mc:Fallback xmlns="">
            <p:pic>
              <p:nvPicPr>
                <p:cNvPr id="230" name="Ink 229">
                  <a:extLst>
                    <a:ext uri="{FF2B5EF4-FFF2-40B4-BE49-F238E27FC236}">
                      <a16:creationId xmlns:a16="http://schemas.microsoft.com/office/drawing/2014/main" id="{481EC089-8199-6344-A1BD-FB1717ACA129}"/>
                    </a:ext>
                  </a:extLst>
                </p:cNvPr>
                <p:cNvPicPr/>
                <p:nvPr/>
              </p:nvPicPr>
              <p:blipFill>
                <a:blip r:embed="rId22"/>
                <a:stretch>
                  <a:fillRect/>
                </a:stretch>
              </p:blipFill>
              <p:spPr>
                <a:xfrm>
                  <a:off x="9897489" y="4528992"/>
                  <a:ext cx="1285717" cy="1268804"/>
                </a:xfrm>
                <a:prstGeom prst="rect">
                  <a:avLst/>
                </a:prstGeom>
              </p:spPr>
            </p:pic>
          </mc:Fallback>
        </mc:AlternateContent>
        <p:pic>
          <p:nvPicPr>
            <p:cNvPr id="231" name="Picture 230" descr="A close up of a person's face&#10;&#10;Description automatically generated with low confidence">
              <a:extLst>
                <a:ext uri="{FF2B5EF4-FFF2-40B4-BE49-F238E27FC236}">
                  <a16:creationId xmlns:a16="http://schemas.microsoft.com/office/drawing/2014/main" id="{635CA8FF-74C7-8149-8AF3-06704CC5B8F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9236168">
              <a:off x="10535429" y="5405825"/>
              <a:ext cx="673100" cy="673100"/>
            </a:xfrm>
            <a:prstGeom prst="rect">
              <a:avLst/>
            </a:prstGeom>
          </p:spPr>
        </p:pic>
        <p:pic>
          <p:nvPicPr>
            <p:cNvPr id="232" name="Picture 231" descr="A picture containing light&#10;&#10;Description automatically generated">
              <a:extLst>
                <a:ext uri="{FF2B5EF4-FFF2-40B4-BE49-F238E27FC236}">
                  <a16:creationId xmlns:a16="http://schemas.microsoft.com/office/drawing/2014/main" id="{C1A06800-EC55-D540-BD24-57E39285E7D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5218562">
              <a:off x="11196490" y="4712709"/>
              <a:ext cx="584200" cy="584200"/>
            </a:xfrm>
            <a:prstGeom prst="rect">
              <a:avLst/>
            </a:prstGeom>
          </p:spPr>
        </p:pic>
        <p:pic>
          <p:nvPicPr>
            <p:cNvPr id="233" name="Picture 232" descr="A picture containing light&#10;&#10;Description automatically generated">
              <a:extLst>
                <a:ext uri="{FF2B5EF4-FFF2-40B4-BE49-F238E27FC236}">
                  <a16:creationId xmlns:a16="http://schemas.microsoft.com/office/drawing/2014/main" id="{E9727ED9-BD33-0A4F-A6E6-8E5D810E7A8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609959">
              <a:off x="11009600" y="5190924"/>
              <a:ext cx="800100" cy="736600"/>
            </a:xfrm>
            <a:prstGeom prst="rect">
              <a:avLst/>
            </a:prstGeom>
          </p:spPr>
        </p:pic>
        <mc:AlternateContent xmlns:mc="http://schemas.openxmlformats.org/markup-compatibility/2006" xmlns:p14="http://schemas.microsoft.com/office/powerpoint/2010/main">
          <mc:Choice Requires="p14">
            <p:contentPart p14:bwMode="auto" r:id="rId26">
              <p14:nvContentPartPr>
                <p14:cNvPr id="234" name="Ink 233">
                  <a:extLst>
                    <a:ext uri="{FF2B5EF4-FFF2-40B4-BE49-F238E27FC236}">
                      <a16:creationId xmlns:a16="http://schemas.microsoft.com/office/drawing/2014/main" id="{62A37927-F522-3C48-9131-C5F61520E300}"/>
                    </a:ext>
                  </a:extLst>
                </p14:cNvPr>
                <p14:cNvContentPartPr/>
                <p14:nvPr/>
              </p14:nvContentPartPr>
              <p14:xfrm>
                <a:off x="10489765" y="4696161"/>
                <a:ext cx="1331640" cy="1423440"/>
              </p14:xfrm>
            </p:contentPart>
          </mc:Choice>
          <mc:Fallback xmlns="">
            <p:pic>
              <p:nvPicPr>
                <p:cNvPr id="234" name="Ink 233">
                  <a:extLst>
                    <a:ext uri="{FF2B5EF4-FFF2-40B4-BE49-F238E27FC236}">
                      <a16:creationId xmlns:a16="http://schemas.microsoft.com/office/drawing/2014/main" id="{62A37927-F522-3C48-9131-C5F61520E300}"/>
                    </a:ext>
                  </a:extLst>
                </p:cNvPr>
                <p:cNvPicPr/>
                <p:nvPr/>
              </p:nvPicPr>
              <p:blipFill>
                <a:blip r:embed="rId19"/>
                <a:stretch>
                  <a:fillRect/>
                </a:stretch>
              </p:blipFill>
              <p:spPr>
                <a:xfrm>
                  <a:off x="10486526" y="4692921"/>
                  <a:ext cx="1337758" cy="1429560"/>
                </a:xfrm>
                <a:prstGeom prst="rect">
                  <a:avLst/>
                </a:prstGeom>
              </p:spPr>
            </p:pic>
          </mc:Fallback>
        </mc:AlternateContent>
        <p:sp>
          <p:nvSpPr>
            <p:cNvPr id="240" name="TextBox 239">
              <a:extLst>
                <a:ext uri="{FF2B5EF4-FFF2-40B4-BE49-F238E27FC236}">
                  <a16:creationId xmlns:a16="http://schemas.microsoft.com/office/drawing/2014/main" id="{D4B7F79E-F820-4844-8606-FCF4AF087DEA}"/>
                </a:ext>
              </a:extLst>
            </p:cNvPr>
            <p:cNvSpPr txBox="1"/>
            <p:nvPr/>
          </p:nvSpPr>
          <p:spPr>
            <a:xfrm>
              <a:off x="10182502" y="3879287"/>
              <a:ext cx="1365823" cy="369332"/>
            </a:xfrm>
            <a:prstGeom prst="rect">
              <a:avLst/>
            </a:prstGeom>
            <a:noFill/>
          </p:spPr>
          <p:txBody>
            <a:bodyPr wrap="none" rtlCol="0">
              <a:spAutoFit/>
            </a:bodyPr>
            <a:lstStyle/>
            <a:p>
              <a:pPr marL="285750" indent="-285750">
                <a:buFont typeface="Arial" panose="020B0604020202020204" pitchFamily="34" charset="0"/>
                <a:buChar char="•"/>
              </a:pPr>
              <a:r>
                <a:rPr lang="en-US" dirty="0"/>
                <a:t>Verifiable</a:t>
              </a:r>
            </a:p>
          </p:txBody>
        </p:sp>
        <p:sp>
          <p:nvSpPr>
            <p:cNvPr id="241" name="TextBox 240">
              <a:extLst>
                <a:ext uri="{FF2B5EF4-FFF2-40B4-BE49-F238E27FC236}">
                  <a16:creationId xmlns:a16="http://schemas.microsoft.com/office/drawing/2014/main" id="{87471C4F-326C-224F-AB80-1E0F9F14966D}"/>
                </a:ext>
              </a:extLst>
            </p:cNvPr>
            <p:cNvSpPr txBox="1"/>
            <p:nvPr/>
          </p:nvSpPr>
          <p:spPr>
            <a:xfrm>
              <a:off x="9775233" y="6437302"/>
              <a:ext cx="2450927"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Manifold Regularization</a:t>
              </a:r>
            </a:p>
          </p:txBody>
        </p:sp>
        <p:sp>
          <p:nvSpPr>
            <p:cNvPr id="6" name="TextBox 5">
              <a:extLst>
                <a:ext uri="{FF2B5EF4-FFF2-40B4-BE49-F238E27FC236}">
                  <a16:creationId xmlns:a16="http://schemas.microsoft.com/office/drawing/2014/main" id="{9C76FFA5-4C44-4B41-A7C1-BFC957A4BBA3}"/>
                </a:ext>
              </a:extLst>
            </p:cNvPr>
            <p:cNvSpPr txBox="1"/>
            <p:nvPr/>
          </p:nvSpPr>
          <p:spPr>
            <a:xfrm>
              <a:off x="10261600" y="2362200"/>
              <a:ext cx="184731" cy="369332"/>
            </a:xfrm>
            <a:prstGeom prst="rect">
              <a:avLst/>
            </a:prstGeom>
            <a:noFill/>
          </p:spPr>
          <p:txBody>
            <a:bodyPr wrap="none" rtlCol="0">
              <a:spAutoFit/>
            </a:bodyPr>
            <a:lstStyle/>
            <a:p>
              <a:endParaRPr lang="en-US" dirty="0"/>
            </a:p>
          </p:txBody>
        </p:sp>
      </p:grpSp>
      <p:grpSp>
        <p:nvGrpSpPr>
          <p:cNvPr id="5" name="Group 4">
            <a:extLst>
              <a:ext uri="{FF2B5EF4-FFF2-40B4-BE49-F238E27FC236}">
                <a16:creationId xmlns:a16="http://schemas.microsoft.com/office/drawing/2014/main" id="{79FCCF4C-51C9-344D-B4BE-A344383A259D}"/>
              </a:ext>
            </a:extLst>
          </p:cNvPr>
          <p:cNvGrpSpPr/>
          <p:nvPr/>
        </p:nvGrpSpPr>
        <p:grpSpPr>
          <a:xfrm>
            <a:off x="310835" y="1343549"/>
            <a:ext cx="2923304" cy="5065797"/>
            <a:chOff x="310835" y="1343549"/>
            <a:chExt cx="2923304" cy="5065797"/>
          </a:xfrm>
        </p:grpSpPr>
        <p:sp>
          <p:nvSpPr>
            <p:cNvPr id="19" name="Up Arrow 18">
              <a:extLst>
                <a:ext uri="{FF2B5EF4-FFF2-40B4-BE49-F238E27FC236}">
                  <a16:creationId xmlns:a16="http://schemas.microsoft.com/office/drawing/2014/main" id="{29DCE65F-BF55-8E4D-9474-260C8FE048E1}"/>
                </a:ext>
              </a:extLst>
            </p:cNvPr>
            <p:cNvSpPr/>
            <p:nvPr/>
          </p:nvSpPr>
          <p:spPr>
            <a:xfrm rot="5400000">
              <a:off x="867632" y="1544633"/>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Up Arrow 19">
              <a:extLst>
                <a:ext uri="{FF2B5EF4-FFF2-40B4-BE49-F238E27FC236}">
                  <a16:creationId xmlns:a16="http://schemas.microsoft.com/office/drawing/2014/main" id="{16431966-C2C2-D447-9CC1-89D8AE590B12}"/>
                </a:ext>
              </a:extLst>
            </p:cNvPr>
            <p:cNvSpPr/>
            <p:nvPr/>
          </p:nvSpPr>
          <p:spPr>
            <a:xfrm rot="5400000">
              <a:off x="2197483" y="1544634"/>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descr="Diagram&#10;&#10;Description automatically generated">
              <a:extLst>
                <a:ext uri="{FF2B5EF4-FFF2-40B4-BE49-F238E27FC236}">
                  <a16:creationId xmlns:a16="http://schemas.microsoft.com/office/drawing/2014/main" id="{0907827C-F751-A84A-8416-D5C49D6B9D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4687" y="2327012"/>
              <a:ext cx="2759452" cy="4082334"/>
            </a:xfrm>
            <a:prstGeom prst="rect">
              <a:avLst/>
            </a:prstGeom>
          </p:spPr>
        </p:pic>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A1452837-E71E-4946-8A02-2F479D81693D}"/>
                    </a:ext>
                  </a:extLst>
                </p14:cNvPr>
                <p14:cNvContentPartPr/>
                <p14:nvPr/>
              </p14:nvContentPartPr>
              <p14:xfrm>
                <a:off x="1705896" y="4004424"/>
                <a:ext cx="360" cy="360"/>
              </p14:xfrm>
            </p:contentPart>
          </mc:Choice>
          <mc:Fallback xmlns="">
            <p:pic>
              <p:nvPicPr>
                <p:cNvPr id="43" name="Ink 42">
                  <a:extLst>
                    <a:ext uri="{FF2B5EF4-FFF2-40B4-BE49-F238E27FC236}">
                      <a16:creationId xmlns:a16="http://schemas.microsoft.com/office/drawing/2014/main" id="{A1452837-E71E-4946-8A02-2F479D81693D}"/>
                    </a:ext>
                  </a:extLst>
                </p:cNvPr>
                <p:cNvPicPr/>
                <p:nvPr/>
              </p:nvPicPr>
              <p:blipFill>
                <a:blip r:embed="rId28"/>
                <a:stretch>
                  <a:fillRect/>
                </a:stretch>
              </p:blipFill>
              <p:spPr>
                <a:xfrm>
                  <a:off x="1696896" y="3995424"/>
                  <a:ext cx="18000" cy="18000"/>
                </a:xfrm>
                <a:prstGeom prst="rect">
                  <a:avLst/>
                </a:prstGeom>
              </p:spPr>
            </p:pic>
          </mc:Fallback>
        </mc:AlternateContent>
        <p:sp>
          <p:nvSpPr>
            <p:cNvPr id="45" name="Up Arrow 44">
              <a:extLst>
                <a:ext uri="{FF2B5EF4-FFF2-40B4-BE49-F238E27FC236}">
                  <a16:creationId xmlns:a16="http://schemas.microsoft.com/office/drawing/2014/main" id="{4AF9EE02-B038-4E4A-98D7-65DEF938899B}"/>
                </a:ext>
              </a:extLst>
            </p:cNvPr>
            <p:cNvSpPr/>
            <p:nvPr/>
          </p:nvSpPr>
          <p:spPr>
            <a:xfrm rot="10800000">
              <a:off x="1539786" y="2141045"/>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p14="http://schemas.microsoft.com/office/powerpoint/2010/main">
          <mc:Choice Requires="p14">
            <p:contentPart p14:bwMode="auto" r:id="rId29">
              <p14:nvContentPartPr>
                <p14:cNvPr id="95" name="Ink 94">
                  <a:extLst>
                    <a:ext uri="{FF2B5EF4-FFF2-40B4-BE49-F238E27FC236}">
                      <a16:creationId xmlns:a16="http://schemas.microsoft.com/office/drawing/2014/main" id="{D03B1875-8B34-5344-9A1A-75ABF2382417}"/>
                    </a:ext>
                  </a:extLst>
                </p14:cNvPr>
                <p14:cNvContentPartPr/>
                <p14:nvPr/>
              </p14:nvContentPartPr>
              <p14:xfrm>
                <a:off x="740783" y="4560840"/>
                <a:ext cx="1552680" cy="1532160"/>
              </p14:xfrm>
            </p:contentPart>
          </mc:Choice>
          <mc:Fallback xmlns="">
            <p:pic>
              <p:nvPicPr>
                <p:cNvPr id="95" name="Ink 94">
                  <a:extLst>
                    <a:ext uri="{FF2B5EF4-FFF2-40B4-BE49-F238E27FC236}">
                      <a16:creationId xmlns:a16="http://schemas.microsoft.com/office/drawing/2014/main" id="{D03B1875-8B34-5344-9A1A-75ABF2382417}"/>
                    </a:ext>
                  </a:extLst>
                </p:cNvPr>
                <p:cNvPicPr/>
                <p:nvPr/>
              </p:nvPicPr>
              <p:blipFill>
                <a:blip r:embed="rId30"/>
                <a:stretch>
                  <a:fillRect/>
                </a:stretch>
              </p:blipFill>
              <p:spPr>
                <a:xfrm>
                  <a:off x="737543" y="4557600"/>
                  <a:ext cx="1558800" cy="1538280"/>
                </a:xfrm>
                <a:prstGeom prst="rect">
                  <a:avLst/>
                </a:prstGeom>
              </p:spPr>
            </p:pic>
          </mc:Fallback>
        </mc:AlternateContent>
        <p:grpSp>
          <p:nvGrpSpPr>
            <p:cNvPr id="251" name="Group 250">
              <a:extLst>
                <a:ext uri="{FF2B5EF4-FFF2-40B4-BE49-F238E27FC236}">
                  <a16:creationId xmlns:a16="http://schemas.microsoft.com/office/drawing/2014/main" id="{AAA56625-F3A3-AF49-8E23-4CD36B404A06}"/>
                </a:ext>
              </a:extLst>
            </p:cNvPr>
            <p:cNvGrpSpPr/>
            <p:nvPr/>
          </p:nvGrpSpPr>
          <p:grpSpPr>
            <a:xfrm>
              <a:off x="310835" y="1440190"/>
              <a:ext cx="503350" cy="503350"/>
              <a:chOff x="7636323" y="1448212"/>
              <a:chExt cx="503350" cy="503350"/>
            </a:xfrm>
          </p:grpSpPr>
          <p:pic>
            <p:nvPicPr>
              <p:cNvPr id="252" name="Picture 251" descr="Icon&#10;&#10;Description automatically generated">
                <a:extLst>
                  <a:ext uri="{FF2B5EF4-FFF2-40B4-BE49-F238E27FC236}">
                    <a16:creationId xmlns:a16="http://schemas.microsoft.com/office/drawing/2014/main" id="{2C6EE0AA-A147-DA4D-A823-A25845D3E0DD}"/>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636323" y="1448212"/>
                <a:ext cx="503350" cy="503350"/>
              </a:xfrm>
              <a:prstGeom prst="rect">
                <a:avLst/>
              </a:prstGeom>
              <a:solidFill>
                <a:schemeClr val="bg1">
                  <a:alpha val="0"/>
                </a:schemeClr>
              </a:solidFill>
            </p:spPr>
          </p:pic>
          <p:sp>
            <p:nvSpPr>
              <p:cNvPr id="253" name="TextBox 252">
                <a:extLst>
                  <a:ext uri="{FF2B5EF4-FFF2-40B4-BE49-F238E27FC236}">
                    <a16:creationId xmlns:a16="http://schemas.microsoft.com/office/drawing/2014/main" id="{87F4914A-00ED-0D45-980A-1806A346BDB8}"/>
                  </a:ext>
                </a:extLst>
              </p:cNvPr>
              <p:cNvSpPr txBox="1"/>
              <p:nvPr/>
            </p:nvSpPr>
            <p:spPr>
              <a:xfrm>
                <a:off x="7734372" y="1570813"/>
                <a:ext cx="301686" cy="369332"/>
              </a:xfrm>
              <a:prstGeom prst="rect">
                <a:avLst/>
              </a:prstGeom>
              <a:noFill/>
            </p:spPr>
            <p:txBody>
              <a:bodyPr wrap="none" rtlCol="0">
                <a:spAutoFit/>
              </a:bodyPr>
              <a:lstStyle/>
              <a:p>
                <a:r>
                  <a:rPr lang="en-US" dirty="0">
                    <a:solidFill>
                      <a:schemeClr val="bg1"/>
                    </a:solidFill>
                  </a:rPr>
                  <a:t>1</a:t>
                </a:r>
              </a:p>
            </p:txBody>
          </p:sp>
        </p:grpSp>
        <p:grpSp>
          <p:nvGrpSpPr>
            <p:cNvPr id="2" name="Group 1">
              <a:extLst>
                <a:ext uri="{FF2B5EF4-FFF2-40B4-BE49-F238E27FC236}">
                  <a16:creationId xmlns:a16="http://schemas.microsoft.com/office/drawing/2014/main" id="{5F47A2DC-2E3D-444D-BC8D-A8D0810A9BB1}"/>
                </a:ext>
              </a:extLst>
            </p:cNvPr>
            <p:cNvGrpSpPr/>
            <p:nvPr/>
          </p:nvGrpSpPr>
          <p:grpSpPr>
            <a:xfrm>
              <a:off x="1249584" y="1343549"/>
              <a:ext cx="839440" cy="667117"/>
              <a:chOff x="1200156" y="1343549"/>
              <a:chExt cx="839440" cy="667117"/>
            </a:xfrm>
          </p:grpSpPr>
          <p:sp>
            <p:nvSpPr>
              <p:cNvPr id="110" name="Rounded Rectangle 109">
                <a:extLst>
                  <a:ext uri="{FF2B5EF4-FFF2-40B4-BE49-F238E27FC236}">
                    <a16:creationId xmlns:a16="http://schemas.microsoft.com/office/drawing/2014/main" id="{8F596F24-9694-CC48-ACF5-53CF6D7FA314}"/>
                  </a:ext>
                </a:extLst>
              </p:cNvPr>
              <p:cNvSpPr/>
              <p:nvPr/>
            </p:nvSpPr>
            <p:spPr>
              <a:xfrm>
                <a:off x="1200156" y="1343549"/>
                <a:ext cx="839440" cy="66711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11" name="Picture 110" descr="Icon&#10;&#10;Description automatically generated">
                <a:extLst>
                  <a:ext uri="{FF2B5EF4-FFF2-40B4-BE49-F238E27FC236}">
                    <a16:creationId xmlns:a16="http://schemas.microsoft.com/office/drawing/2014/main" id="{87B0B6FF-B862-EB4D-A46E-38BD1BB5A4AC}"/>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378402" y="1423222"/>
                <a:ext cx="503350" cy="503350"/>
              </a:xfrm>
              <a:prstGeom prst="rect">
                <a:avLst/>
              </a:prstGeom>
            </p:spPr>
          </p:pic>
          <p:sp>
            <p:nvSpPr>
              <p:cNvPr id="112" name="TextBox 111">
                <a:extLst>
                  <a:ext uri="{FF2B5EF4-FFF2-40B4-BE49-F238E27FC236}">
                    <a16:creationId xmlns:a16="http://schemas.microsoft.com/office/drawing/2014/main" id="{7BE0E53E-F5F0-094D-8E38-153519422AE5}"/>
                  </a:ext>
                </a:extLst>
              </p:cNvPr>
              <p:cNvSpPr txBox="1"/>
              <p:nvPr/>
            </p:nvSpPr>
            <p:spPr>
              <a:xfrm>
                <a:off x="1466777" y="1578473"/>
                <a:ext cx="301686" cy="369332"/>
              </a:xfrm>
              <a:prstGeom prst="rect">
                <a:avLst/>
              </a:prstGeom>
              <a:noFill/>
            </p:spPr>
            <p:txBody>
              <a:bodyPr wrap="none" rtlCol="0">
                <a:spAutoFit/>
              </a:bodyPr>
              <a:lstStyle/>
              <a:p>
                <a:r>
                  <a:rPr lang="en-US" dirty="0">
                    <a:solidFill>
                      <a:schemeClr val="bg1"/>
                    </a:solidFill>
                  </a:rPr>
                  <a:t>1</a:t>
                </a:r>
              </a:p>
            </p:txBody>
          </p:sp>
        </p:grpSp>
        <p:grpSp>
          <p:nvGrpSpPr>
            <p:cNvPr id="115" name="Group 114">
              <a:extLst>
                <a:ext uri="{FF2B5EF4-FFF2-40B4-BE49-F238E27FC236}">
                  <a16:creationId xmlns:a16="http://schemas.microsoft.com/office/drawing/2014/main" id="{E6CBCCAA-6F07-564F-889D-B7772CE9BCC4}"/>
                </a:ext>
              </a:extLst>
            </p:cNvPr>
            <p:cNvGrpSpPr/>
            <p:nvPr/>
          </p:nvGrpSpPr>
          <p:grpSpPr>
            <a:xfrm>
              <a:off x="2450192" y="1421449"/>
              <a:ext cx="503350" cy="503350"/>
              <a:chOff x="7636323" y="1448212"/>
              <a:chExt cx="503350" cy="503350"/>
            </a:xfrm>
          </p:grpSpPr>
          <p:pic>
            <p:nvPicPr>
              <p:cNvPr id="116" name="Picture 115" descr="Icon&#10;&#10;Description automatically generated">
                <a:extLst>
                  <a:ext uri="{FF2B5EF4-FFF2-40B4-BE49-F238E27FC236}">
                    <a16:creationId xmlns:a16="http://schemas.microsoft.com/office/drawing/2014/main" id="{436F7BD9-33A9-A943-924A-5295B8A6E0D7}"/>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636323" y="1448212"/>
                <a:ext cx="503350" cy="503350"/>
              </a:xfrm>
              <a:prstGeom prst="rect">
                <a:avLst/>
              </a:prstGeom>
              <a:solidFill>
                <a:schemeClr val="bg1">
                  <a:alpha val="0"/>
                </a:schemeClr>
              </a:solidFill>
            </p:spPr>
          </p:pic>
          <p:sp>
            <p:nvSpPr>
              <p:cNvPr id="117" name="TextBox 116">
                <a:extLst>
                  <a:ext uri="{FF2B5EF4-FFF2-40B4-BE49-F238E27FC236}">
                    <a16:creationId xmlns:a16="http://schemas.microsoft.com/office/drawing/2014/main" id="{AD1330BC-1DC7-5248-88BA-C29725A4940C}"/>
                  </a:ext>
                </a:extLst>
              </p:cNvPr>
              <p:cNvSpPr txBox="1"/>
              <p:nvPr/>
            </p:nvSpPr>
            <p:spPr>
              <a:xfrm>
                <a:off x="7734372" y="1570813"/>
                <a:ext cx="301686" cy="369332"/>
              </a:xfrm>
              <a:prstGeom prst="rect">
                <a:avLst/>
              </a:prstGeom>
              <a:noFill/>
            </p:spPr>
            <p:txBody>
              <a:bodyPr wrap="none" rtlCol="0">
                <a:spAutoFit/>
              </a:bodyPr>
              <a:lstStyle/>
              <a:p>
                <a:r>
                  <a:rPr lang="en-US" dirty="0">
                    <a:solidFill>
                      <a:schemeClr val="bg1"/>
                    </a:solidFill>
                  </a:rPr>
                  <a:t>1</a:t>
                </a:r>
              </a:p>
            </p:txBody>
          </p:sp>
        </p:grpSp>
      </p:grpSp>
      <p:grpSp>
        <p:nvGrpSpPr>
          <p:cNvPr id="8" name="Group 7">
            <a:extLst>
              <a:ext uri="{FF2B5EF4-FFF2-40B4-BE49-F238E27FC236}">
                <a16:creationId xmlns:a16="http://schemas.microsoft.com/office/drawing/2014/main" id="{AD91608C-570F-7F44-869D-E06EBE1092D4}"/>
              </a:ext>
            </a:extLst>
          </p:cNvPr>
          <p:cNvGrpSpPr/>
          <p:nvPr/>
        </p:nvGrpSpPr>
        <p:grpSpPr>
          <a:xfrm>
            <a:off x="3506406" y="1358306"/>
            <a:ext cx="3175042" cy="5049058"/>
            <a:chOff x="3506406" y="1358306"/>
            <a:chExt cx="3175042" cy="5049058"/>
          </a:xfrm>
        </p:grpSpPr>
        <p:cxnSp>
          <p:nvCxnSpPr>
            <p:cNvPr id="47" name="Straight Connector 46">
              <a:extLst>
                <a:ext uri="{FF2B5EF4-FFF2-40B4-BE49-F238E27FC236}">
                  <a16:creationId xmlns:a16="http://schemas.microsoft.com/office/drawing/2014/main" id="{78B6E162-A9F3-5543-B9CE-71B080C7B450}"/>
                </a:ext>
              </a:extLst>
            </p:cNvPr>
            <p:cNvCxnSpPr>
              <a:cxnSpLocks/>
            </p:cNvCxnSpPr>
            <p:nvPr/>
          </p:nvCxnSpPr>
          <p:spPr>
            <a:xfrm>
              <a:off x="3506406" y="2188491"/>
              <a:ext cx="0" cy="4218873"/>
            </a:xfrm>
            <a:prstGeom prst="line">
              <a:avLst/>
            </a:prstGeom>
            <a:ln w="19050"/>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1DAC2676-74AE-624B-8D5F-6DC0A223AF64}"/>
                </a:ext>
              </a:extLst>
            </p:cNvPr>
            <p:cNvGrpSpPr/>
            <p:nvPr/>
          </p:nvGrpSpPr>
          <p:grpSpPr>
            <a:xfrm>
              <a:off x="3667961" y="1440190"/>
              <a:ext cx="3013487" cy="4967174"/>
              <a:chOff x="3667961" y="1440190"/>
              <a:chExt cx="3013487" cy="4967174"/>
            </a:xfrm>
          </p:grpSpPr>
          <p:sp>
            <p:nvSpPr>
              <p:cNvPr id="51" name="Up Arrow 50">
                <a:extLst>
                  <a:ext uri="{FF2B5EF4-FFF2-40B4-BE49-F238E27FC236}">
                    <a16:creationId xmlns:a16="http://schemas.microsoft.com/office/drawing/2014/main" id="{7BD6E421-07D2-BD47-BB84-1D15576226C7}"/>
                  </a:ext>
                </a:extLst>
              </p:cNvPr>
              <p:cNvSpPr/>
              <p:nvPr/>
            </p:nvSpPr>
            <p:spPr>
              <a:xfrm rot="5400000">
                <a:off x="4302584" y="154265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Up Arrow 51">
                <a:extLst>
                  <a:ext uri="{FF2B5EF4-FFF2-40B4-BE49-F238E27FC236}">
                    <a16:creationId xmlns:a16="http://schemas.microsoft.com/office/drawing/2014/main" id="{D644A5BD-3347-054F-87B1-FFFA802928F1}"/>
                  </a:ext>
                </a:extLst>
              </p:cNvPr>
              <p:cNvSpPr/>
              <p:nvPr/>
            </p:nvSpPr>
            <p:spPr>
              <a:xfrm rot="5400000">
                <a:off x="5681863" y="154265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5" name="Picture 54" descr="Diagram&#10;&#10;Description automatically generated">
                <a:extLst>
                  <a:ext uri="{FF2B5EF4-FFF2-40B4-BE49-F238E27FC236}">
                    <a16:creationId xmlns:a16="http://schemas.microsoft.com/office/drawing/2014/main" id="{AA90E481-4B45-F640-8282-B007CDBD71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1996" y="2325030"/>
                <a:ext cx="2759452" cy="4082334"/>
              </a:xfrm>
              <a:prstGeom prst="rect">
                <a:avLst/>
              </a:prstGeom>
            </p:spPr>
          </p:pic>
          <p:sp>
            <p:nvSpPr>
              <p:cNvPr id="57" name="Up Arrow 56">
                <a:extLst>
                  <a:ext uri="{FF2B5EF4-FFF2-40B4-BE49-F238E27FC236}">
                    <a16:creationId xmlns:a16="http://schemas.microsoft.com/office/drawing/2014/main" id="{A589DA81-07DA-5542-ADC1-E7AA49CA40DF}"/>
                  </a:ext>
                </a:extLst>
              </p:cNvPr>
              <p:cNvSpPr/>
              <p:nvPr/>
            </p:nvSpPr>
            <p:spPr>
              <a:xfrm rot="10800000">
                <a:off x="4999452" y="2163777"/>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2" name="Picture 61">
                <a:extLst>
                  <a:ext uri="{FF2B5EF4-FFF2-40B4-BE49-F238E27FC236}">
                    <a16:creationId xmlns:a16="http://schemas.microsoft.com/office/drawing/2014/main" id="{CE69E7E7-12DF-DB4B-AD4B-E07564E4F5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2463" y="5033348"/>
                <a:ext cx="779314" cy="384462"/>
              </a:xfrm>
              <a:prstGeom prst="rect">
                <a:avLst/>
              </a:prstGeom>
            </p:spPr>
          </p:pic>
          <p:pic>
            <p:nvPicPr>
              <p:cNvPr id="63" name="Picture 62">
                <a:extLst>
                  <a:ext uri="{FF2B5EF4-FFF2-40B4-BE49-F238E27FC236}">
                    <a16:creationId xmlns:a16="http://schemas.microsoft.com/office/drawing/2014/main" id="{8BB2C23E-6B79-6545-81D6-2D5251D749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2463" y="5411850"/>
                <a:ext cx="779314" cy="384462"/>
              </a:xfrm>
              <a:prstGeom prst="rect">
                <a:avLst/>
              </a:prstGeom>
            </p:spPr>
          </p:pic>
          <p:pic>
            <p:nvPicPr>
              <p:cNvPr id="64" name="Picture 63">
                <a:extLst>
                  <a:ext uri="{FF2B5EF4-FFF2-40B4-BE49-F238E27FC236}">
                    <a16:creationId xmlns:a16="http://schemas.microsoft.com/office/drawing/2014/main" id="{3083271C-D2B9-494B-87BD-B99A3C7F4D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2463" y="4650566"/>
                <a:ext cx="779314" cy="384462"/>
              </a:xfrm>
              <a:prstGeom prst="rect">
                <a:avLst/>
              </a:prstGeom>
            </p:spPr>
          </p:pic>
          <p:pic>
            <p:nvPicPr>
              <p:cNvPr id="65" name="Picture 64">
                <a:extLst>
                  <a:ext uri="{FF2B5EF4-FFF2-40B4-BE49-F238E27FC236}">
                    <a16:creationId xmlns:a16="http://schemas.microsoft.com/office/drawing/2014/main" id="{5D4AD20B-C240-2C49-A72B-825C3BE9F9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2463" y="4273744"/>
                <a:ext cx="779314" cy="384462"/>
              </a:xfrm>
              <a:prstGeom prst="rect">
                <a:avLst/>
              </a:prstGeom>
            </p:spPr>
          </p:pic>
          <p:pic>
            <p:nvPicPr>
              <p:cNvPr id="66" name="Picture 65">
                <a:extLst>
                  <a:ext uri="{FF2B5EF4-FFF2-40B4-BE49-F238E27FC236}">
                    <a16:creationId xmlns:a16="http://schemas.microsoft.com/office/drawing/2014/main" id="{EDEC3783-D0C0-C247-AA2C-03E174907E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3149" y="5033348"/>
                <a:ext cx="779314" cy="384462"/>
              </a:xfrm>
              <a:prstGeom prst="rect">
                <a:avLst/>
              </a:prstGeom>
            </p:spPr>
          </p:pic>
          <p:pic>
            <p:nvPicPr>
              <p:cNvPr id="67" name="Picture 66">
                <a:extLst>
                  <a:ext uri="{FF2B5EF4-FFF2-40B4-BE49-F238E27FC236}">
                    <a16:creationId xmlns:a16="http://schemas.microsoft.com/office/drawing/2014/main" id="{5B511532-FD2C-2F46-BE8E-5CF0032AAE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3149" y="5411850"/>
                <a:ext cx="779314" cy="384462"/>
              </a:xfrm>
              <a:prstGeom prst="rect">
                <a:avLst/>
              </a:prstGeom>
            </p:spPr>
          </p:pic>
          <p:pic>
            <p:nvPicPr>
              <p:cNvPr id="68" name="Picture 67">
                <a:extLst>
                  <a:ext uri="{FF2B5EF4-FFF2-40B4-BE49-F238E27FC236}">
                    <a16:creationId xmlns:a16="http://schemas.microsoft.com/office/drawing/2014/main" id="{C97A0379-E0D5-8C42-B2B5-E63B904B81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3149" y="4650566"/>
                <a:ext cx="779314" cy="384462"/>
              </a:xfrm>
              <a:prstGeom prst="rect">
                <a:avLst/>
              </a:prstGeom>
            </p:spPr>
          </p:pic>
          <p:pic>
            <p:nvPicPr>
              <p:cNvPr id="69" name="Picture 68">
                <a:extLst>
                  <a:ext uri="{FF2B5EF4-FFF2-40B4-BE49-F238E27FC236}">
                    <a16:creationId xmlns:a16="http://schemas.microsoft.com/office/drawing/2014/main" id="{EFF58F33-0DDF-4C4B-9E7F-BBE229A38B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3149" y="4273744"/>
                <a:ext cx="779314" cy="384462"/>
              </a:xfrm>
              <a:prstGeom prst="rect">
                <a:avLst/>
              </a:prstGeom>
            </p:spPr>
          </p:pic>
          <p:pic>
            <p:nvPicPr>
              <p:cNvPr id="70" name="Picture 69">
                <a:extLst>
                  <a:ext uri="{FF2B5EF4-FFF2-40B4-BE49-F238E27FC236}">
                    <a16:creationId xmlns:a16="http://schemas.microsoft.com/office/drawing/2014/main" id="{CAFBA7B0-562B-8448-BA7E-08E0028478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3492" y="5038016"/>
                <a:ext cx="779314" cy="384462"/>
              </a:xfrm>
              <a:prstGeom prst="rect">
                <a:avLst/>
              </a:prstGeom>
            </p:spPr>
          </p:pic>
          <p:pic>
            <p:nvPicPr>
              <p:cNvPr id="71" name="Picture 70">
                <a:extLst>
                  <a:ext uri="{FF2B5EF4-FFF2-40B4-BE49-F238E27FC236}">
                    <a16:creationId xmlns:a16="http://schemas.microsoft.com/office/drawing/2014/main" id="{5CB5B76B-E6A5-9E40-BC51-461F55E7F1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3492" y="5416518"/>
                <a:ext cx="779314" cy="384462"/>
              </a:xfrm>
              <a:prstGeom prst="rect">
                <a:avLst/>
              </a:prstGeom>
            </p:spPr>
          </p:pic>
          <p:pic>
            <p:nvPicPr>
              <p:cNvPr id="72" name="Picture 71">
                <a:extLst>
                  <a:ext uri="{FF2B5EF4-FFF2-40B4-BE49-F238E27FC236}">
                    <a16:creationId xmlns:a16="http://schemas.microsoft.com/office/drawing/2014/main" id="{9A9EB225-9514-B540-92FA-B591A81BE3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3492" y="4655234"/>
                <a:ext cx="779314" cy="384462"/>
              </a:xfrm>
              <a:prstGeom prst="rect">
                <a:avLst/>
              </a:prstGeom>
            </p:spPr>
          </p:pic>
          <p:pic>
            <p:nvPicPr>
              <p:cNvPr id="73" name="Picture 72">
                <a:extLst>
                  <a:ext uri="{FF2B5EF4-FFF2-40B4-BE49-F238E27FC236}">
                    <a16:creationId xmlns:a16="http://schemas.microsoft.com/office/drawing/2014/main" id="{E37E885A-3BBF-4942-9CD3-1DADA6D61D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3492" y="4278412"/>
                <a:ext cx="779314" cy="384462"/>
              </a:xfrm>
              <a:prstGeom prst="rect">
                <a:avLst/>
              </a:prstGeom>
            </p:spPr>
          </p:pic>
          <p:pic>
            <p:nvPicPr>
              <p:cNvPr id="74" name="Picture 73">
                <a:extLst>
                  <a:ext uri="{FF2B5EF4-FFF2-40B4-BE49-F238E27FC236}">
                    <a16:creationId xmlns:a16="http://schemas.microsoft.com/office/drawing/2014/main" id="{DC3210DF-2790-BA46-95DB-226917A6A3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3492" y="5776608"/>
                <a:ext cx="779314" cy="384462"/>
              </a:xfrm>
              <a:prstGeom prst="rect">
                <a:avLst/>
              </a:prstGeom>
            </p:spPr>
          </p:pic>
          <p:pic>
            <p:nvPicPr>
              <p:cNvPr id="75" name="Picture 74">
                <a:extLst>
                  <a:ext uri="{FF2B5EF4-FFF2-40B4-BE49-F238E27FC236}">
                    <a16:creationId xmlns:a16="http://schemas.microsoft.com/office/drawing/2014/main" id="{E8AF2018-C62C-AF49-8809-1BE0D43434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2806" y="5780707"/>
                <a:ext cx="779314" cy="384462"/>
              </a:xfrm>
              <a:prstGeom prst="rect">
                <a:avLst/>
              </a:prstGeom>
            </p:spPr>
          </p:pic>
          <p:pic>
            <p:nvPicPr>
              <p:cNvPr id="162" name="Picture 161" descr="A close up of a person's face&#10;&#10;Description automatically generated with low confidence">
                <a:extLst>
                  <a:ext uri="{FF2B5EF4-FFF2-40B4-BE49-F238E27FC236}">
                    <a16:creationId xmlns:a16="http://schemas.microsoft.com/office/drawing/2014/main" id="{6002375C-C3C9-CB43-AC5B-5137476ECA5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9236168">
                <a:off x="4367821" y="5232949"/>
                <a:ext cx="673100" cy="673100"/>
              </a:xfrm>
              <a:prstGeom prst="rect">
                <a:avLst/>
              </a:prstGeom>
            </p:spPr>
          </p:pic>
          <p:pic>
            <p:nvPicPr>
              <p:cNvPr id="163" name="Picture 162" descr="A picture containing light&#10;&#10;Description automatically generated">
                <a:extLst>
                  <a:ext uri="{FF2B5EF4-FFF2-40B4-BE49-F238E27FC236}">
                    <a16:creationId xmlns:a16="http://schemas.microsoft.com/office/drawing/2014/main" id="{FA759F30-8547-7C45-B3AF-ED71BE51BC0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5218562">
                <a:off x="4984814" y="4528816"/>
                <a:ext cx="584200" cy="584200"/>
              </a:xfrm>
              <a:prstGeom prst="rect">
                <a:avLst/>
              </a:prstGeom>
            </p:spPr>
          </p:pic>
          <p:pic>
            <p:nvPicPr>
              <p:cNvPr id="164" name="Picture 163" descr="A picture containing light&#10;&#10;Description automatically generated">
                <a:extLst>
                  <a:ext uri="{FF2B5EF4-FFF2-40B4-BE49-F238E27FC236}">
                    <a16:creationId xmlns:a16="http://schemas.microsoft.com/office/drawing/2014/main" id="{0468CF05-2571-194A-8495-88F3E5F4A89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609959">
                <a:off x="4808941" y="4973980"/>
                <a:ext cx="800100" cy="736600"/>
              </a:xfrm>
              <a:prstGeom prst="rect">
                <a:avLst/>
              </a:prstGeom>
            </p:spPr>
          </p:pic>
          <mc:AlternateContent xmlns:mc="http://schemas.openxmlformats.org/markup-compatibility/2006" xmlns:p14="http://schemas.microsoft.com/office/powerpoint/2010/main">
            <mc:Choice Requires="p14">
              <p:contentPart p14:bwMode="auto" r:id="rId35">
                <p14:nvContentPartPr>
                  <p14:cNvPr id="165" name="Ink 164">
                    <a:extLst>
                      <a:ext uri="{FF2B5EF4-FFF2-40B4-BE49-F238E27FC236}">
                        <a16:creationId xmlns:a16="http://schemas.microsoft.com/office/drawing/2014/main" id="{EA8ABD26-E3A7-F846-A326-87D370E7113C}"/>
                      </a:ext>
                    </a:extLst>
                  </p14:cNvPr>
                  <p14:cNvContentPartPr/>
                  <p14:nvPr/>
                </p14:nvContentPartPr>
                <p14:xfrm>
                  <a:off x="4322157" y="4523285"/>
                  <a:ext cx="1331640" cy="1423440"/>
                </p14:xfrm>
              </p:contentPart>
            </mc:Choice>
            <mc:Fallback xmlns="">
              <p:pic>
                <p:nvPicPr>
                  <p:cNvPr id="165" name="Ink 164">
                    <a:extLst>
                      <a:ext uri="{FF2B5EF4-FFF2-40B4-BE49-F238E27FC236}">
                        <a16:creationId xmlns:a16="http://schemas.microsoft.com/office/drawing/2014/main" id="{EA8ABD26-E3A7-F846-A326-87D370E7113C}"/>
                      </a:ext>
                    </a:extLst>
                  </p:cNvPr>
                  <p:cNvPicPr/>
                  <p:nvPr/>
                </p:nvPicPr>
                <p:blipFill>
                  <a:blip r:embed="rId19"/>
                  <a:stretch>
                    <a:fillRect/>
                  </a:stretch>
                </p:blipFill>
                <p:spPr>
                  <a:xfrm>
                    <a:off x="4318918" y="4520045"/>
                    <a:ext cx="1337758" cy="1429560"/>
                  </a:xfrm>
                  <a:prstGeom prst="rect">
                    <a:avLst/>
                  </a:prstGeom>
                </p:spPr>
              </p:pic>
            </mc:Fallback>
          </mc:AlternateContent>
          <p:grpSp>
            <p:nvGrpSpPr>
              <p:cNvPr id="254" name="Group 253">
                <a:extLst>
                  <a:ext uri="{FF2B5EF4-FFF2-40B4-BE49-F238E27FC236}">
                    <a16:creationId xmlns:a16="http://schemas.microsoft.com/office/drawing/2014/main" id="{F8EC4A05-0C48-F947-A272-16AFC72FD215}"/>
                  </a:ext>
                </a:extLst>
              </p:cNvPr>
              <p:cNvGrpSpPr/>
              <p:nvPr/>
            </p:nvGrpSpPr>
            <p:grpSpPr>
              <a:xfrm>
                <a:off x="3667961" y="1440190"/>
                <a:ext cx="503350" cy="503350"/>
                <a:chOff x="3667961" y="1440190"/>
                <a:chExt cx="503350" cy="503350"/>
              </a:xfrm>
            </p:grpSpPr>
            <p:pic>
              <p:nvPicPr>
                <p:cNvPr id="255" name="Picture 254" descr="Icon&#10;&#10;Description automatically generated">
                  <a:extLst>
                    <a:ext uri="{FF2B5EF4-FFF2-40B4-BE49-F238E27FC236}">
                      <a16:creationId xmlns:a16="http://schemas.microsoft.com/office/drawing/2014/main" id="{774E08CC-0965-984D-B2C6-A020E3549698}"/>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3667961" y="1440190"/>
                  <a:ext cx="503350" cy="503350"/>
                </a:xfrm>
                <a:prstGeom prst="rect">
                  <a:avLst/>
                </a:prstGeom>
                <a:solidFill>
                  <a:schemeClr val="bg1">
                    <a:alpha val="0"/>
                  </a:schemeClr>
                </a:solidFill>
              </p:spPr>
            </p:pic>
            <p:sp>
              <p:nvSpPr>
                <p:cNvPr id="256" name="TextBox 255">
                  <a:extLst>
                    <a:ext uri="{FF2B5EF4-FFF2-40B4-BE49-F238E27FC236}">
                      <a16:creationId xmlns:a16="http://schemas.microsoft.com/office/drawing/2014/main" id="{89CC641B-747A-024E-BE5F-AED0F24A7915}"/>
                    </a:ext>
                  </a:extLst>
                </p:cNvPr>
                <p:cNvSpPr txBox="1"/>
                <p:nvPr/>
              </p:nvSpPr>
              <p:spPr>
                <a:xfrm>
                  <a:off x="3771256" y="1541898"/>
                  <a:ext cx="301686" cy="369332"/>
                </a:xfrm>
                <a:prstGeom prst="rect">
                  <a:avLst/>
                </a:prstGeom>
                <a:noFill/>
              </p:spPr>
              <p:txBody>
                <a:bodyPr wrap="none" rtlCol="0">
                  <a:spAutoFit/>
                </a:bodyPr>
                <a:lstStyle/>
                <a:p>
                  <a:r>
                    <a:rPr lang="en-US" dirty="0">
                      <a:solidFill>
                        <a:schemeClr val="bg1"/>
                      </a:solidFill>
                    </a:rPr>
                    <a:t>2</a:t>
                  </a:r>
                </a:p>
              </p:txBody>
            </p:sp>
          </p:grpSp>
        </p:grpSp>
        <p:grpSp>
          <p:nvGrpSpPr>
            <p:cNvPr id="118" name="Group 117">
              <a:extLst>
                <a:ext uri="{FF2B5EF4-FFF2-40B4-BE49-F238E27FC236}">
                  <a16:creationId xmlns:a16="http://schemas.microsoft.com/office/drawing/2014/main" id="{EC800529-893D-7542-BACB-40658A985F3E}"/>
                </a:ext>
              </a:extLst>
            </p:cNvPr>
            <p:cNvGrpSpPr/>
            <p:nvPr/>
          </p:nvGrpSpPr>
          <p:grpSpPr>
            <a:xfrm>
              <a:off x="6025400" y="1443277"/>
              <a:ext cx="503350" cy="503350"/>
              <a:chOff x="7636323" y="1448212"/>
              <a:chExt cx="503350" cy="503350"/>
            </a:xfrm>
          </p:grpSpPr>
          <p:pic>
            <p:nvPicPr>
              <p:cNvPr id="119" name="Picture 118" descr="Icon&#10;&#10;Description automatically generated">
                <a:extLst>
                  <a:ext uri="{FF2B5EF4-FFF2-40B4-BE49-F238E27FC236}">
                    <a16:creationId xmlns:a16="http://schemas.microsoft.com/office/drawing/2014/main" id="{E1169F8F-6159-984A-81DA-1AFD97C9F3A9}"/>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636323" y="1448212"/>
                <a:ext cx="503350" cy="503350"/>
              </a:xfrm>
              <a:prstGeom prst="rect">
                <a:avLst/>
              </a:prstGeom>
              <a:solidFill>
                <a:schemeClr val="bg1">
                  <a:alpha val="0"/>
                </a:schemeClr>
              </a:solidFill>
            </p:spPr>
          </p:pic>
          <p:sp>
            <p:nvSpPr>
              <p:cNvPr id="120" name="TextBox 119">
                <a:extLst>
                  <a:ext uri="{FF2B5EF4-FFF2-40B4-BE49-F238E27FC236}">
                    <a16:creationId xmlns:a16="http://schemas.microsoft.com/office/drawing/2014/main" id="{2A99E9A0-2A50-ED4F-A454-1779C0321741}"/>
                  </a:ext>
                </a:extLst>
              </p:cNvPr>
              <p:cNvSpPr txBox="1"/>
              <p:nvPr/>
            </p:nvSpPr>
            <p:spPr>
              <a:xfrm>
                <a:off x="7734372" y="1570813"/>
                <a:ext cx="301686" cy="369332"/>
              </a:xfrm>
              <a:prstGeom prst="rect">
                <a:avLst/>
              </a:prstGeom>
              <a:noFill/>
            </p:spPr>
            <p:txBody>
              <a:bodyPr wrap="none" rtlCol="0">
                <a:spAutoFit/>
              </a:bodyPr>
              <a:lstStyle/>
              <a:p>
                <a:r>
                  <a:rPr lang="en-US" dirty="0">
                    <a:solidFill>
                      <a:schemeClr val="bg1"/>
                    </a:solidFill>
                  </a:rPr>
                  <a:t>1</a:t>
                </a:r>
              </a:p>
            </p:txBody>
          </p:sp>
        </p:grpSp>
        <p:grpSp>
          <p:nvGrpSpPr>
            <p:cNvPr id="121" name="Group 120">
              <a:extLst>
                <a:ext uri="{FF2B5EF4-FFF2-40B4-BE49-F238E27FC236}">
                  <a16:creationId xmlns:a16="http://schemas.microsoft.com/office/drawing/2014/main" id="{C1F1F40C-EEE7-5443-921B-C4C013343AC5}"/>
                </a:ext>
              </a:extLst>
            </p:cNvPr>
            <p:cNvGrpSpPr/>
            <p:nvPr/>
          </p:nvGrpSpPr>
          <p:grpSpPr>
            <a:xfrm>
              <a:off x="4679010" y="1358306"/>
              <a:ext cx="839440" cy="667117"/>
              <a:chOff x="1200156" y="1343549"/>
              <a:chExt cx="839440" cy="667117"/>
            </a:xfrm>
          </p:grpSpPr>
          <p:sp>
            <p:nvSpPr>
              <p:cNvPr id="122" name="Rounded Rectangle 121">
                <a:extLst>
                  <a:ext uri="{FF2B5EF4-FFF2-40B4-BE49-F238E27FC236}">
                    <a16:creationId xmlns:a16="http://schemas.microsoft.com/office/drawing/2014/main" id="{1EDF85DA-F159-FE45-A8B4-630957FCAEA3}"/>
                  </a:ext>
                </a:extLst>
              </p:cNvPr>
              <p:cNvSpPr/>
              <p:nvPr/>
            </p:nvSpPr>
            <p:spPr>
              <a:xfrm>
                <a:off x="1200156" y="1343549"/>
                <a:ext cx="839440" cy="66711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23" name="Picture 122" descr="Icon&#10;&#10;Description automatically generated">
                <a:extLst>
                  <a:ext uri="{FF2B5EF4-FFF2-40B4-BE49-F238E27FC236}">
                    <a16:creationId xmlns:a16="http://schemas.microsoft.com/office/drawing/2014/main" id="{DDAA6D4A-29EC-F34C-9417-A5C69BE719C1}"/>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378402" y="1423222"/>
                <a:ext cx="503350" cy="503350"/>
              </a:xfrm>
              <a:prstGeom prst="rect">
                <a:avLst/>
              </a:prstGeom>
            </p:spPr>
          </p:pic>
          <p:sp>
            <p:nvSpPr>
              <p:cNvPr id="124" name="TextBox 123">
                <a:extLst>
                  <a:ext uri="{FF2B5EF4-FFF2-40B4-BE49-F238E27FC236}">
                    <a16:creationId xmlns:a16="http://schemas.microsoft.com/office/drawing/2014/main" id="{E4323805-A8EB-C447-94F2-8FDE4D0CAAF1}"/>
                  </a:ext>
                </a:extLst>
              </p:cNvPr>
              <p:cNvSpPr txBox="1"/>
              <p:nvPr/>
            </p:nvSpPr>
            <p:spPr>
              <a:xfrm>
                <a:off x="1466777" y="1578473"/>
                <a:ext cx="301686" cy="369332"/>
              </a:xfrm>
              <a:prstGeom prst="rect">
                <a:avLst/>
              </a:prstGeom>
              <a:noFill/>
            </p:spPr>
            <p:txBody>
              <a:bodyPr wrap="none" rtlCol="0">
                <a:spAutoFit/>
              </a:bodyPr>
              <a:lstStyle/>
              <a:p>
                <a:r>
                  <a:rPr lang="en-US" dirty="0">
                    <a:solidFill>
                      <a:schemeClr val="bg1"/>
                    </a:solidFill>
                  </a:rPr>
                  <a:t>2</a:t>
                </a:r>
              </a:p>
            </p:txBody>
          </p:sp>
        </p:grpSp>
        <p:grpSp>
          <p:nvGrpSpPr>
            <p:cNvPr id="125" name="Group 124">
              <a:extLst>
                <a:ext uri="{FF2B5EF4-FFF2-40B4-BE49-F238E27FC236}">
                  <a16:creationId xmlns:a16="http://schemas.microsoft.com/office/drawing/2014/main" id="{0B399A82-A026-804D-B723-8D6759657475}"/>
                </a:ext>
              </a:extLst>
            </p:cNvPr>
            <p:cNvGrpSpPr/>
            <p:nvPr/>
          </p:nvGrpSpPr>
          <p:grpSpPr>
            <a:xfrm>
              <a:off x="6177800" y="1595677"/>
              <a:ext cx="503350" cy="503350"/>
              <a:chOff x="7636323" y="1448212"/>
              <a:chExt cx="503350" cy="503350"/>
            </a:xfrm>
          </p:grpSpPr>
          <p:pic>
            <p:nvPicPr>
              <p:cNvPr id="126" name="Picture 125" descr="Icon&#10;&#10;Description automatically generated">
                <a:extLst>
                  <a:ext uri="{FF2B5EF4-FFF2-40B4-BE49-F238E27FC236}">
                    <a16:creationId xmlns:a16="http://schemas.microsoft.com/office/drawing/2014/main" id="{3C7814CB-0734-1C49-AEB5-B170C1632444}"/>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636323" y="1448212"/>
                <a:ext cx="503350" cy="503350"/>
              </a:xfrm>
              <a:prstGeom prst="rect">
                <a:avLst/>
              </a:prstGeom>
              <a:solidFill>
                <a:schemeClr val="bg1">
                  <a:alpha val="0"/>
                </a:schemeClr>
              </a:solidFill>
            </p:spPr>
          </p:pic>
          <p:sp>
            <p:nvSpPr>
              <p:cNvPr id="127" name="TextBox 126">
                <a:extLst>
                  <a:ext uri="{FF2B5EF4-FFF2-40B4-BE49-F238E27FC236}">
                    <a16:creationId xmlns:a16="http://schemas.microsoft.com/office/drawing/2014/main" id="{8FF24D61-D5F7-A94C-B616-0A9C60A52242}"/>
                  </a:ext>
                </a:extLst>
              </p:cNvPr>
              <p:cNvSpPr txBox="1"/>
              <p:nvPr/>
            </p:nvSpPr>
            <p:spPr>
              <a:xfrm>
                <a:off x="7734372" y="1570813"/>
                <a:ext cx="301686" cy="369332"/>
              </a:xfrm>
              <a:prstGeom prst="rect">
                <a:avLst/>
              </a:prstGeom>
              <a:noFill/>
            </p:spPr>
            <p:txBody>
              <a:bodyPr wrap="none" rtlCol="0">
                <a:spAutoFit/>
              </a:bodyPr>
              <a:lstStyle/>
              <a:p>
                <a:r>
                  <a:rPr lang="en-US" dirty="0">
                    <a:solidFill>
                      <a:schemeClr val="bg1"/>
                    </a:solidFill>
                  </a:rPr>
                  <a:t>2</a:t>
                </a:r>
              </a:p>
            </p:txBody>
          </p:sp>
        </p:grpSp>
      </p:grpSp>
      <p:grpSp>
        <p:nvGrpSpPr>
          <p:cNvPr id="10" name="Group 9">
            <a:extLst>
              <a:ext uri="{FF2B5EF4-FFF2-40B4-BE49-F238E27FC236}">
                <a16:creationId xmlns:a16="http://schemas.microsoft.com/office/drawing/2014/main" id="{ED49EE01-535F-864D-9003-95FE7AE52AFD}"/>
              </a:ext>
            </a:extLst>
          </p:cNvPr>
          <p:cNvGrpSpPr/>
          <p:nvPr/>
        </p:nvGrpSpPr>
        <p:grpSpPr>
          <a:xfrm>
            <a:off x="6972470" y="1374587"/>
            <a:ext cx="3466697" cy="5030795"/>
            <a:chOff x="6972470" y="1374587"/>
            <a:chExt cx="3466697" cy="5030795"/>
          </a:xfrm>
        </p:grpSpPr>
        <p:grpSp>
          <p:nvGrpSpPr>
            <p:cNvPr id="9" name="Group 8">
              <a:extLst>
                <a:ext uri="{FF2B5EF4-FFF2-40B4-BE49-F238E27FC236}">
                  <a16:creationId xmlns:a16="http://schemas.microsoft.com/office/drawing/2014/main" id="{ABC3FE94-8D60-9145-868A-8B460BA37928}"/>
                </a:ext>
              </a:extLst>
            </p:cNvPr>
            <p:cNvGrpSpPr/>
            <p:nvPr/>
          </p:nvGrpSpPr>
          <p:grpSpPr>
            <a:xfrm>
              <a:off x="6972470" y="1405193"/>
              <a:ext cx="3466697" cy="5000189"/>
              <a:chOff x="6824186" y="1405193"/>
              <a:chExt cx="3466697" cy="5000189"/>
            </a:xfrm>
          </p:grpSpPr>
          <p:cxnSp>
            <p:nvCxnSpPr>
              <p:cNvPr id="246" name="Straight Connector 245">
                <a:extLst>
                  <a:ext uri="{FF2B5EF4-FFF2-40B4-BE49-F238E27FC236}">
                    <a16:creationId xmlns:a16="http://schemas.microsoft.com/office/drawing/2014/main" id="{88148875-D21B-DD43-8D63-DA9F9EF00391}"/>
                  </a:ext>
                </a:extLst>
              </p:cNvPr>
              <p:cNvCxnSpPr>
                <a:cxnSpLocks/>
              </p:cNvCxnSpPr>
              <p:nvPr/>
            </p:nvCxnSpPr>
            <p:spPr>
              <a:xfrm>
                <a:off x="6889686" y="2186509"/>
                <a:ext cx="0" cy="4218873"/>
              </a:xfrm>
              <a:prstGeom prst="line">
                <a:avLst/>
              </a:prstGeom>
              <a:ln w="19050"/>
            </p:spPr>
            <p:style>
              <a:lnRef idx="1">
                <a:schemeClr val="dk1"/>
              </a:lnRef>
              <a:fillRef idx="0">
                <a:schemeClr val="dk1"/>
              </a:fillRef>
              <a:effectRef idx="0">
                <a:schemeClr val="dk1"/>
              </a:effectRef>
              <a:fontRef idx="minor">
                <a:schemeClr val="tx1"/>
              </a:fontRef>
            </p:style>
          </p:cxnSp>
          <p:pic>
            <p:nvPicPr>
              <p:cNvPr id="263" name="Picture 262" descr="Icon&#10;&#10;Description automatically generated">
                <a:extLst>
                  <a:ext uri="{FF2B5EF4-FFF2-40B4-BE49-F238E27FC236}">
                    <a16:creationId xmlns:a16="http://schemas.microsoft.com/office/drawing/2014/main" id="{075A8F5D-F026-2846-B310-479D58BA88DC}"/>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9787533" y="1440190"/>
                <a:ext cx="503350" cy="503350"/>
              </a:xfrm>
              <a:prstGeom prst="rect">
                <a:avLst/>
              </a:prstGeom>
              <a:solidFill>
                <a:schemeClr val="bg1">
                  <a:alpha val="0"/>
                </a:schemeClr>
              </a:solidFill>
            </p:spPr>
          </p:pic>
          <p:sp>
            <p:nvSpPr>
              <p:cNvPr id="99" name="Up Arrow 98">
                <a:extLst>
                  <a:ext uri="{FF2B5EF4-FFF2-40B4-BE49-F238E27FC236}">
                    <a16:creationId xmlns:a16="http://schemas.microsoft.com/office/drawing/2014/main" id="{7FF4F790-2618-9D4E-A86E-033F53E589C4}"/>
                  </a:ext>
                </a:extLst>
              </p:cNvPr>
              <p:cNvSpPr/>
              <p:nvPr/>
            </p:nvSpPr>
            <p:spPr>
              <a:xfrm rot="5400000">
                <a:off x="7611226" y="154265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0" name="Up Arrow 99">
                <a:extLst>
                  <a:ext uri="{FF2B5EF4-FFF2-40B4-BE49-F238E27FC236}">
                    <a16:creationId xmlns:a16="http://schemas.microsoft.com/office/drawing/2014/main" id="{FCF287CC-ABB4-D64A-BE83-E3FDFA0EE4D0}"/>
                  </a:ext>
                </a:extLst>
              </p:cNvPr>
              <p:cNvSpPr/>
              <p:nvPr/>
            </p:nvSpPr>
            <p:spPr>
              <a:xfrm rot="5400000">
                <a:off x="9089361" y="154265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01" name="Picture 100" descr="Icon&#10;&#10;Description automatically generated">
                <a:extLst>
                  <a:ext uri="{FF2B5EF4-FFF2-40B4-BE49-F238E27FC236}">
                    <a16:creationId xmlns:a16="http://schemas.microsoft.com/office/drawing/2014/main" id="{1F4BB805-2BDD-7D40-9B37-32EFF42674A5}"/>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9446925" y="1440190"/>
                <a:ext cx="503350" cy="503350"/>
              </a:xfrm>
              <a:prstGeom prst="rect">
                <a:avLst/>
              </a:prstGeom>
              <a:solidFill>
                <a:schemeClr val="bg1">
                  <a:alpha val="0"/>
                </a:schemeClr>
              </a:solidFill>
            </p:spPr>
          </p:pic>
          <p:pic>
            <p:nvPicPr>
              <p:cNvPr id="102" name="Picture 101" descr="Icon&#10;&#10;Description automatically generated">
                <a:extLst>
                  <a:ext uri="{FF2B5EF4-FFF2-40B4-BE49-F238E27FC236}">
                    <a16:creationId xmlns:a16="http://schemas.microsoft.com/office/drawing/2014/main" id="{F4FFE3D1-AC4B-6545-A297-96EEE34EEC28}"/>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9624339" y="1543621"/>
                <a:ext cx="503350" cy="503350"/>
              </a:xfrm>
              <a:prstGeom prst="rect">
                <a:avLst/>
              </a:prstGeom>
              <a:solidFill>
                <a:schemeClr val="bg1">
                  <a:alpha val="0"/>
                </a:schemeClr>
              </a:solidFill>
            </p:spPr>
          </p:pic>
          <p:pic>
            <p:nvPicPr>
              <p:cNvPr id="103" name="Picture 102" descr="Diagram&#10;&#10;Description automatically generated">
                <a:extLst>
                  <a:ext uri="{FF2B5EF4-FFF2-40B4-BE49-F238E27FC236}">
                    <a16:creationId xmlns:a16="http://schemas.microsoft.com/office/drawing/2014/main" id="{469F58F4-5DB0-BB49-967B-96B90005FF5E}"/>
                  </a:ext>
                </a:extLst>
              </p:cNvPr>
              <p:cNvPicPr>
                <a:picLocks noChangeAspect="1"/>
              </p:cNvPicPr>
              <p:nvPr/>
            </p:nvPicPr>
            <p:blipFill rotWithShape="1">
              <a:blip r:embed="rId11">
                <a:extLst>
                  <a:ext uri="{28A0092B-C50C-407E-A947-70E740481C1C}">
                    <a14:useLocalDpi xmlns:a14="http://schemas.microsoft.com/office/drawing/2010/main" val="0"/>
                  </a:ext>
                </a:extLst>
              </a:blip>
              <a:srcRect l="-415" t="2" r="137" b="53498"/>
              <a:stretch/>
            </p:blipFill>
            <p:spPr>
              <a:xfrm>
                <a:off x="7318060" y="2325030"/>
                <a:ext cx="2767102" cy="1898321"/>
              </a:xfrm>
              <a:prstGeom prst="rect">
                <a:avLst/>
              </a:prstGeom>
            </p:spPr>
          </p:pic>
          <p:sp>
            <p:nvSpPr>
              <p:cNvPr id="104" name="Up Arrow 103">
                <a:extLst>
                  <a:ext uri="{FF2B5EF4-FFF2-40B4-BE49-F238E27FC236}">
                    <a16:creationId xmlns:a16="http://schemas.microsoft.com/office/drawing/2014/main" id="{B1C78BBE-A8CB-254D-86A8-F21363F683C3}"/>
                  </a:ext>
                </a:extLst>
              </p:cNvPr>
              <p:cNvSpPr/>
              <p:nvPr/>
            </p:nvSpPr>
            <p:spPr>
              <a:xfrm rot="10800000">
                <a:off x="8382236" y="2163777"/>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94" name="Picture 193" descr="Diagram&#10;&#10;Description automatically generated">
                <a:extLst>
                  <a:ext uri="{FF2B5EF4-FFF2-40B4-BE49-F238E27FC236}">
                    <a16:creationId xmlns:a16="http://schemas.microsoft.com/office/drawing/2014/main" id="{8C4A66A0-474E-7B4D-9423-A7762BEAB2A7}"/>
                  </a:ext>
                </a:extLst>
              </p:cNvPr>
              <p:cNvPicPr>
                <a:picLocks noChangeAspect="1"/>
              </p:cNvPicPr>
              <p:nvPr/>
            </p:nvPicPr>
            <p:blipFill rotWithShape="1">
              <a:blip r:embed="rId11">
                <a:extLst>
                  <a:ext uri="{28A0092B-C50C-407E-A947-70E740481C1C}">
                    <a14:useLocalDpi xmlns:a14="http://schemas.microsoft.com/office/drawing/2010/main" val="0"/>
                  </a:ext>
                </a:extLst>
              </a:blip>
              <a:srcRect t="45411" r="18829"/>
              <a:stretch/>
            </p:blipFill>
            <p:spPr>
              <a:xfrm>
                <a:off x="7343836" y="4176861"/>
                <a:ext cx="2239868" cy="2228521"/>
              </a:xfrm>
              <a:prstGeom prst="rect">
                <a:avLst/>
              </a:prstGeom>
            </p:spPr>
          </p:pic>
          <p:pic>
            <p:nvPicPr>
              <p:cNvPr id="196" name="Picture 195">
                <a:extLst>
                  <a:ext uri="{FF2B5EF4-FFF2-40B4-BE49-F238E27FC236}">
                    <a16:creationId xmlns:a16="http://schemas.microsoft.com/office/drawing/2014/main" id="{72D2A6BE-23EF-B448-8311-C6F9480259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6088" y="5031367"/>
                <a:ext cx="779314" cy="384462"/>
              </a:xfrm>
              <a:prstGeom prst="rect">
                <a:avLst/>
              </a:prstGeom>
            </p:spPr>
          </p:pic>
          <p:pic>
            <p:nvPicPr>
              <p:cNvPr id="197" name="Picture 196">
                <a:extLst>
                  <a:ext uri="{FF2B5EF4-FFF2-40B4-BE49-F238E27FC236}">
                    <a16:creationId xmlns:a16="http://schemas.microsoft.com/office/drawing/2014/main" id="{32DD78F1-33CC-4B44-980C-C4D63E2881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6088" y="5409869"/>
                <a:ext cx="779314" cy="384462"/>
              </a:xfrm>
              <a:prstGeom prst="rect">
                <a:avLst/>
              </a:prstGeom>
            </p:spPr>
          </p:pic>
          <p:pic>
            <p:nvPicPr>
              <p:cNvPr id="198" name="Picture 197">
                <a:extLst>
                  <a:ext uri="{FF2B5EF4-FFF2-40B4-BE49-F238E27FC236}">
                    <a16:creationId xmlns:a16="http://schemas.microsoft.com/office/drawing/2014/main" id="{FE3F210F-BE89-624C-AF40-A54A4CAC1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6088" y="4648585"/>
                <a:ext cx="779314" cy="384462"/>
              </a:xfrm>
              <a:prstGeom prst="rect">
                <a:avLst/>
              </a:prstGeom>
            </p:spPr>
          </p:pic>
          <p:pic>
            <p:nvPicPr>
              <p:cNvPr id="199" name="Picture 198">
                <a:extLst>
                  <a:ext uri="{FF2B5EF4-FFF2-40B4-BE49-F238E27FC236}">
                    <a16:creationId xmlns:a16="http://schemas.microsoft.com/office/drawing/2014/main" id="{749FE915-EF94-D248-91E7-CBFDA6DD43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6088" y="4271763"/>
                <a:ext cx="779314" cy="384462"/>
              </a:xfrm>
              <a:prstGeom prst="rect">
                <a:avLst/>
              </a:prstGeom>
            </p:spPr>
          </p:pic>
          <p:pic>
            <p:nvPicPr>
              <p:cNvPr id="200" name="Picture 199">
                <a:extLst>
                  <a:ext uri="{FF2B5EF4-FFF2-40B4-BE49-F238E27FC236}">
                    <a16:creationId xmlns:a16="http://schemas.microsoft.com/office/drawing/2014/main" id="{8D5E1AEE-AA08-1C40-85AA-FCED5D68DA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6774" y="5031367"/>
                <a:ext cx="779314" cy="384462"/>
              </a:xfrm>
              <a:prstGeom prst="rect">
                <a:avLst/>
              </a:prstGeom>
            </p:spPr>
          </p:pic>
          <p:pic>
            <p:nvPicPr>
              <p:cNvPr id="201" name="Picture 200">
                <a:extLst>
                  <a:ext uri="{FF2B5EF4-FFF2-40B4-BE49-F238E27FC236}">
                    <a16:creationId xmlns:a16="http://schemas.microsoft.com/office/drawing/2014/main" id="{CF9AA822-B423-F84E-AB7A-10CAF574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6774" y="5409869"/>
                <a:ext cx="779314" cy="384462"/>
              </a:xfrm>
              <a:prstGeom prst="rect">
                <a:avLst/>
              </a:prstGeom>
            </p:spPr>
          </p:pic>
          <p:pic>
            <p:nvPicPr>
              <p:cNvPr id="202" name="Picture 201">
                <a:extLst>
                  <a:ext uri="{FF2B5EF4-FFF2-40B4-BE49-F238E27FC236}">
                    <a16:creationId xmlns:a16="http://schemas.microsoft.com/office/drawing/2014/main" id="{A8114DE7-45ED-F143-83E5-013FCCBF44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6774" y="4648585"/>
                <a:ext cx="779314" cy="384462"/>
              </a:xfrm>
              <a:prstGeom prst="rect">
                <a:avLst/>
              </a:prstGeom>
            </p:spPr>
          </p:pic>
          <p:pic>
            <p:nvPicPr>
              <p:cNvPr id="203" name="Picture 202">
                <a:extLst>
                  <a:ext uri="{FF2B5EF4-FFF2-40B4-BE49-F238E27FC236}">
                    <a16:creationId xmlns:a16="http://schemas.microsoft.com/office/drawing/2014/main" id="{8728B001-7ECF-5948-8EFA-63E89831FB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6774" y="4271763"/>
                <a:ext cx="779314" cy="384462"/>
              </a:xfrm>
              <a:prstGeom prst="rect">
                <a:avLst/>
              </a:prstGeom>
            </p:spPr>
          </p:pic>
          <p:pic>
            <p:nvPicPr>
              <p:cNvPr id="204" name="Picture 203">
                <a:extLst>
                  <a:ext uri="{FF2B5EF4-FFF2-40B4-BE49-F238E27FC236}">
                    <a16:creationId xmlns:a16="http://schemas.microsoft.com/office/drawing/2014/main" id="{354F6836-4362-7F4B-9CEA-BFAF67E6DB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7117" y="5036035"/>
                <a:ext cx="779314" cy="384462"/>
              </a:xfrm>
              <a:prstGeom prst="rect">
                <a:avLst/>
              </a:prstGeom>
            </p:spPr>
          </p:pic>
          <p:pic>
            <p:nvPicPr>
              <p:cNvPr id="205" name="Picture 204">
                <a:extLst>
                  <a:ext uri="{FF2B5EF4-FFF2-40B4-BE49-F238E27FC236}">
                    <a16:creationId xmlns:a16="http://schemas.microsoft.com/office/drawing/2014/main" id="{00F7B6BF-6718-3C45-BB20-85F32A92F0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7117" y="5414537"/>
                <a:ext cx="779314" cy="384462"/>
              </a:xfrm>
              <a:prstGeom prst="rect">
                <a:avLst/>
              </a:prstGeom>
            </p:spPr>
          </p:pic>
          <p:pic>
            <p:nvPicPr>
              <p:cNvPr id="206" name="Picture 205">
                <a:extLst>
                  <a:ext uri="{FF2B5EF4-FFF2-40B4-BE49-F238E27FC236}">
                    <a16:creationId xmlns:a16="http://schemas.microsoft.com/office/drawing/2014/main" id="{EE8FCC9B-47CB-3843-924B-2FA4A64785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7117" y="4653253"/>
                <a:ext cx="779314" cy="384462"/>
              </a:xfrm>
              <a:prstGeom prst="rect">
                <a:avLst/>
              </a:prstGeom>
            </p:spPr>
          </p:pic>
          <p:pic>
            <p:nvPicPr>
              <p:cNvPr id="207" name="Picture 206">
                <a:extLst>
                  <a:ext uri="{FF2B5EF4-FFF2-40B4-BE49-F238E27FC236}">
                    <a16:creationId xmlns:a16="http://schemas.microsoft.com/office/drawing/2014/main" id="{327BCDCA-6875-0046-B913-A31FEE7B64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7117" y="4276431"/>
                <a:ext cx="779314" cy="384462"/>
              </a:xfrm>
              <a:prstGeom prst="rect">
                <a:avLst/>
              </a:prstGeom>
            </p:spPr>
          </p:pic>
          <p:pic>
            <p:nvPicPr>
              <p:cNvPr id="208" name="Picture 207">
                <a:extLst>
                  <a:ext uri="{FF2B5EF4-FFF2-40B4-BE49-F238E27FC236}">
                    <a16:creationId xmlns:a16="http://schemas.microsoft.com/office/drawing/2014/main" id="{AA443228-6FBB-6D45-B936-FE39FB363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7117" y="5774627"/>
                <a:ext cx="779314" cy="384462"/>
              </a:xfrm>
              <a:prstGeom prst="rect">
                <a:avLst/>
              </a:prstGeom>
            </p:spPr>
          </p:pic>
          <p:pic>
            <p:nvPicPr>
              <p:cNvPr id="209" name="Picture 208">
                <a:extLst>
                  <a:ext uri="{FF2B5EF4-FFF2-40B4-BE49-F238E27FC236}">
                    <a16:creationId xmlns:a16="http://schemas.microsoft.com/office/drawing/2014/main" id="{8CE8D6B6-17A3-224A-B8B0-3D0B6FA803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46431" y="5778726"/>
                <a:ext cx="779314" cy="384462"/>
              </a:xfrm>
              <a:prstGeom prst="rect">
                <a:avLst/>
              </a:prstGeom>
            </p:spPr>
          </p:pic>
          <p:pic>
            <p:nvPicPr>
              <p:cNvPr id="211" name="Picture 210" descr="A picture containing light&#10;&#10;Description automatically generated">
                <a:extLst>
                  <a:ext uri="{FF2B5EF4-FFF2-40B4-BE49-F238E27FC236}">
                    <a16:creationId xmlns:a16="http://schemas.microsoft.com/office/drawing/2014/main" id="{C481A47D-E90F-D94B-8224-66E04B5AA2B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5467550">
                <a:off x="8009496" y="4482205"/>
                <a:ext cx="584200" cy="584200"/>
              </a:xfrm>
              <a:prstGeom prst="rect">
                <a:avLst/>
              </a:prstGeom>
            </p:spPr>
          </p:pic>
          <p:pic>
            <p:nvPicPr>
              <p:cNvPr id="212" name="Picture 211" descr="A picture containing light&#10;&#10;Description automatically generated">
                <a:extLst>
                  <a:ext uri="{FF2B5EF4-FFF2-40B4-BE49-F238E27FC236}">
                    <a16:creationId xmlns:a16="http://schemas.microsoft.com/office/drawing/2014/main" id="{6E7B6F18-250A-6F40-B7E5-3524186784A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609959">
                <a:off x="8268081" y="4929385"/>
                <a:ext cx="804514" cy="740664"/>
              </a:xfrm>
              <a:prstGeom prst="rect">
                <a:avLst/>
              </a:prstGeom>
            </p:spPr>
          </p:pic>
          <p:pic>
            <p:nvPicPr>
              <p:cNvPr id="235" name="Picture 234" descr="A picture containing light&#10;&#10;Description automatically generated">
                <a:extLst>
                  <a:ext uri="{FF2B5EF4-FFF2-40B4-BE49-F238E27FC236}">
                    <a16:creationId xmlns:a16="http://schemas.microsoft.com/office/drawing/2014/main" id="{CA59DAB2-96C0-C341-83FD-161E8C93A37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9059168">
                <a:off x="8285982" y="5230174"/>
                <a:ext cx="601575" cy="553831"/>
              </a:xfrm>
              <a:prstGeom prst="rect">
                <a:avLst/>
              </a:prstGeom>
            </p:spPr>
          </p:pic>
          <p:pic>
            <p:nvPicPr>
              <p:cNvPr id="237" name="Picture 236" descr="A picture containing light&#10;&#10;Description automatically generated">
                <a:extLst>
                  <a:ext uri="{FF2B5EF4-FFF2-40B4-BE49-F238E27FC236}">
                    <a16:creationId xmlns:a16="http://schemas.microsoft.com/office/drawing/2014/main" id="{486E37F7-6593-234C-98DC-6FF8C36EC4D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9231147">
                <a:off x="8140596" y="5469774"/>
                <a:ext cx="451552" cy="451552"/>
              </a:xfrm>
              <a:prstGeom prst="rect">
                <a:avLst/>
              </a:prstGeom>
            </p:spPr>
          </p:pic>
          <p:sp>
            <p:nvSpPr>
              <p:cNvPr id="239" name="Multiply 238">
                <a:extLst>
                  <a:ext uri="{FF2B5EF4-FFF2-40B4-BE49-F238E27FC236}">
                    <a16:creationId xmlns:a16="http://schemas.microsoft.com/office/drawing/2014/main" id="{F4532CAD-7EB1-1045-9D08-59544F98DA17}"/>
                  </a:ext>
                </a:extLst>
              </p:cNvPr>
              <p:cNvSpPr/>
              <p:nvPr/>
            </p:nvSpPr>
            <p:spPr>
              <a:xfrm>
                <a:off x="8991354" y="4223125"/>
                <a:ext cx="550365" cy="604531"/>
              </a:xfrm>
              <a:prstGeom prst="mathMultiply">
                <a:avLst>
                  <a:gd name="adj1" fmla="val 837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257" name="Group 256">
                <a:extLst>
                  <a:ext uri="{FF2B5EF4-FFF2-40B4-BE49-F238E27FC236}">
                    <a16:creationId xmlns:a16="http://schemas.microsoft.com/office/drawing/2014/main" id="{11A928D4-4612-8B4A-A1A7-CF415B8F47C1}"/>
                  </a:ext>
                </a:extLst>
              </p:cNvPr>
              <p:cNvGrpSpPr/>
              <p:nvPr/>
            </p:nvGrpSpPr>
            <p:grpSpPr>
              <a:xfrm>
                <a:off x="6824186" y="1405193"/>
                <a:ext cx="503350" cy="503350"/>
                <a:chOff x="7512753" y="1448212"/>
                <a:chExt cx="503350" cy="503350"/>
              </a:xfrm>
            </p:grpSpPr>
            <p:pic>
              <p:nvPicPr>
                <p:cNvPr id="258" name="Picture 257" descr="Icon&#10;&#10;Description automatically generated">
                  <a:extLst>
                    <a:ext uri="{FF2B5EF4-FFF2-40B4-BE49-F238E27FC236}">
                      <a16:creationId xmlns:a16="http://schemas.microsoft.com/office/drawing/2014/main" id="{D9F3C1B5-835F-314D-84D6-D313DF866F56}"/>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512753" y="1448212"/>
                  <a:ext cx="503350" cy="503350"/>
                </a:xfrm>
                <a:prstGeom prst="rect">
                  <a:avLst/>
                </a:prstGeom>
                <a:solidFill>
                  <a:schemeClr val="bg1">
                    <a:alpha val="0"/>
                  </a:schemeClr>
                </a:solidFill>
              </p:spPr>
            </p:pic>
            <p:sp>
              <p:nvSpPr>
                <p:cNvPr id="259" name="TextBox 258">
                  <a:extLst>
                    <a:ext uri="{FF2B5EF4-FFF2-40B4-BE49-F238E27FC236}">
                      <a16:creationId xmlns:a16="http://schemas.microsoft.com/office/drawing/2014/main" id="{16AA5A87-1450-394C-B3CB-D3776DA7B0DF}"/>
                    </a:ext>
                  </a:extLst>
                </p:cNvPr>
                <p:cNvSpPr txBox="1"/>
                <p:nvPr/>
              </p:nvSpPr>
              <p:spPr>
                <a:xfrm>
                  <a:off x="7610802" y="1570813"/>
                  <a:ext cx="301686" cy="369332"/>
                </a:xfrm>
                <a:prstGeom prst="rect">
                  <a:avLst/>
                </a:prstGeom>
                <a:noFill/>
              </p:spPr>
              <p:txBody>
                <a:bodyPr wrap="none" rtlCol="0">
                  <a:spAutoFit/>
                </a:bodyPr>
                <a:lstStyle/>
                <a:p>
                  <a:r>
                    <a:rPr lang="en-US" dirty="0">
                      <a:solidFill>
                        <a:schemeClr val="bg1"/>
                      </a:solidFill>
                    </a:rPr>
                    <a:t>1</a:t>
                  </a:r>
                </a:p>
              </p:txBody>
            </p:sp>
          </p:grpSp>
          <p:grpSp>
            <p:nvGrpSpPr>
              <p:cNvPr id="260" name="Group 259">
                <a:extLst>
                  <a:ext uri="{FF2B5EF4-FFF2-40B4-BE49-F238E27FC236}">
                    <a16:creationId xmlns:a16="http://schemas.microsoft.com/office/drawing/2014/main" id="{640E0FF8-2CB6-D44C-8DDC-F5AA7F4A68B9}"/>
                  </a:ext>
                </a:extLst>
              </p:cNvPr>
              <p:cNvGrpSpPr/>
              <p:nvPr/>
            </p:nvGrpSpPr>
            <p:grpSpPr>
              <a:xfrm>
                <a:off x="7095009" y="1517167"/>
                <a:ext cx="503350" cy="503350"/>
                <a:chOff x="3569105" y="1440190"/>
                <a:chExt cx="503350" cy="503350"/>
              </a:xfrm>
            </p:grpSpPr>
            <p:pic>
              <p:nvPicPr>
                <p:cNvPr id="261" name="Picture 260" descr="Icon&#10;&#10;Description automatically generated">
                  <a:extLst>
                    <a:ext uri="{FF2B5EF4-FFF2-40B4-BE49-F238E27FC236}">
                      <a16:creationId xmlns:a16="http://schemas.microsoft.com/office/drawing/2014/main" id="{2D93DE11-1F87-4948-AB7A-48C5E8F5AA4D}"/>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3569105" y="1440190"/>
                  <a:ext cx="503350" cy="503350"/>
                </a:xfrm>
                <a:prstGeom prst="rect">
                  <a:avLst/>
                </a:prstGeom>
                <a:solidFill>
                  <a:schemeClr val="bg1">
                    <a:alpha val="0"/>
                  </a:schemeClr>
                </a:solidFill>
              </p:spPr>
            </p:pic>
            <p:sp>
              <p:nvSpPr>
                <p:cNvPr id="262" name="TextBox 261">
                  <a:extLst>
                    <a:ext uri="{FF2B5EF4-FFF2-40B4-BE49-F238E27FC236}">
                      <a16:creationId xmlns:a16="http://schemas.microsoft.com/office/drawing/2014/main" id="{2C73898A-BACD-7D40-A617-DA79415344C9}"/>
                    </a:ext>
                  </a:extLst>
                </p:cNvPr>
                <p:cNvSpPr txBox="1"/>
                <p:nvPr/>
              </p:nvSpPr>
              <p:spPr>
                <a:xfrm>
                  <a:off x="3709471" y="1541898"/>
                  <a:ext cx="301686" cy="369332"/>
                </a:xfrm>
                <a:prstGeom prst="rect">
                  <a:avLst/>
                </a:prstGeom>
                <a:noFill/>
              </p:spPr>
              <p:txBody>
                <a:bodyPr wrap="none" rtlCol="0">
                  <a:spAutoFit/>
                </a:bodyPr>
                <a:lstStyle/>
                <a:p>
                  <a:r>
                    <a:rPr lang="en-US" dirty="0">
                      <a:solidFill>
                        <a:schemeClr val="bg1"/>
                      </a:solidFill>
                    </a:rPr>
                    <a:t>2</a:t>
                  </a:r>
                </a:p>
              </p:txBody>
            </p:sp>
          </p:grpSp>
          <p:pic>
            <p:nvPicPr>
              <p:cNvPr id="210" name="Picture 209" descr="A close up of a person's face&#10;&#10;Description automatically generated with low confidence">
                <a:extLst>
                  <a:ext uri="{FF2B5EF4-FFF2-40B4-BE49-F238E27FC236}">
                    <a16:creationId xmlns:a16="http://schemas.microsoft.com/office/drawing/2014/main" id="{1AE1812E-BB94-0741-8CE7-C314A34F627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9236168">
                <a:off x="7690618" y="5133196"/>
                <a:ext cx="673100" cy="673100"/>
              </a:xfrm>
              <a:prstGeom prst="rect">
                <a:avLst/>
              </a:prstGeom>
            </p:spPr>
          </p:pic>
          <p:pic>
            <p:nvPicPr>
              <p:cNvPr id="236" name="Picture 235" descr="A close up of a person's face&#10;&#10;Description automatically generated with low confidence">
                <a:extLst>
                  <a:ext uri="{FF2B5EF4-FFF2-40B4-BE49-F238E27FC236}">
                    <a16:creationId xmlns:a16="http://schemas.microsoft.com/office/drawing/2014/main" id="{528F0EE7-F600-A046-816B-BA4446606F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9710726">
                <a:off x="7775427" y="4893192"/>
                <a:ext cx="490183" cy="490183"/>
              </a:xfrm>
              <a:prstGeom prst="rect">
                <a:avLst/>
              </a:prstGeom>
            </p:spPr>
          </p:pic>
        </p:grpSp>
        <p:grpSp>
          <p:nvGrpSpPr>
            <p:cNvPr id="128" name="Group 127">
              <a:extLst>
                <a:ext uri="{FF2B5EF4-FFF2-40B4-BE49-F238E27FC236}">
                  <a16:creationId xmlns:a16="http://schemas.microsoft.com/office/drawing/2014/main" id="{BCD525F3-CA4E-B04A-AD89-E1B83688D4DB}"/>
                </a:ext>
              </a:extLst>
            </p:cNvPr>
            <p:cNvGrpSpPr/>
            <p:nvPr/>
          </p:nvGrpSpPr>
          <p:grpSpPr>
            <a:xfrm>
              <a:off x="8214746" y="1374587"/>
              <a:ext cx="839440" cy="667117"/>
              <a:chOff x="1200156" y="1343549"/>
              <a:chExt cx="839440" cy="667117"/>
            </a:xfrm>
          </p:grpSpPr>
          <p:sp>
            <p:nvSpPr>
              <p:cNvPr id="129" name="Rounded Rectangle 128">
                <a:extLst>
                  <a:ext uri="{FF2B5EF4-FFF2-40B4-BE49-F238E27FC236}">
                    <a16:creationId xmlns:a16="http://schemas.microsoft.com/office/drawing/2014/main" id="{900FC26C-87A7-9D49-9288-784E40146342}"/>
                  </a:ext>
                </a:extLst>
              </p:cNvPr>
              <p:cNvSpPr/>
              <p:nvPr/>
            </p:nvSpPr>
            <p:spPr>
              <a:xfrm>
                <a:off x="1200156" y="1343549"/>
                <a:ext cx="839440" cy="66711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30" name="Picture 129" descr="Icon&#10;&#10;Description automatically generated">
                <a:extLst>
                  <a:ext uri="{FF2B5EF4-FFF2-40B4-BE49-F238E27FC236}">
                    <a16:creationId xmlns:a16="http://schemas.microsoft.com/office/drawing/2014/main" id="{FC2CA3C8-7FAC-9946-AFE1-9BBC1CCEC00D}"/>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378402" y="1423222"/>
                <a:ext cx="503350" cy="503350"/>
              </a:xfrm>
              <a:prstGeom prst="rect">
                <a:avLst/>
              </a:prstGeom>
            </p:spPr>
          </p:pic>
        </p:grpSp>
      </p:grpSp>
    </p:spTree>
    <p:extLst>
      <p:ext uri="{BB962C8B-B14F-4D97-AF65-F5344CB8AC3E}">
        <p14:creationId xmlns:p14="http://schemas.microsoft.com/office/powerpoint/2010/main" val="31505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D5DB09-2093-6E4C-8708-A14DB18FB2A6}"/>
              </a:ext>
            </a:extLst>
          </p:cNvPr>
          <p:cNvSpPr>
            <a:spLocks noGrp="1"/>
          </p:cNvSpPr>
          <p:nvPr>
            <p:ph type="body" sz="quarter" idx="12"/>
          </p:nvPr>
        </p:nvSpPr>
        <p:spPr>
          <a:xfrm>
            <a:off x="259626" y="301162"/>
            <a:ext cx="7505700" cy="696913"/>
          </a:xfrm>
        </p:spPr>
        <p:txBody>
          <a:bodyPr>
            <a:normAutofit/>
          </a:bodyPr>
          <a:lstStyle/>
          <a:p>
            <a:r>
              <a:rPr lang="en-US" sz="3500" dirty="0">
                <a:latin typeface="Avenir Next LT Pro" panose="020B0504020202020204" pitchFamily="34" charset="77"/>
              </a:rPr>
              <a:t>About Me</a:t>
            </a:r>
          </a:p>
        </p:txBody>
      </p:sp>
      <p:sp>
        <p:nvSpPr>
          <p:cNvPr id="8" name="Text Placeholder 1">
            <a:extLst>
              <a:ext uri="{FF2B5EF4-FFF2-40B4-BE49-F238E27FC236}">
                <a16:creationId xmlns:a16="http://schemas.microsoft.com/office/drawing/2014/main" id="{61CB9D3D-CD1A-7742-8522-92848948452D}"/>
              </a:ext>
            </a:extLst>
          </p:cNvPr>
          <p:cNvSpPr>
            <a:spLocks noGrp="1"/>
          </p:cNvSpPr>
          <p:nvPr>
            <p:ph type="body" sz="quarter" idx="11"/>
          </p:nvPr>
        </p:nvSpPr>
        <p:spPr>
          <a:xfrm>
            <a:off x="259625" y="1289041"/>
            <a:ext cx="6353209" cy="5058750"/>
          </a:xfrm>
        </p:spPr>
        <p:txBody>
          <a:bodyPr>
            <a:normAutofit/>
          </a:bodyPr>
          <a:lstStyle/>
          <a:p>
            <a:pPr marL="457200" indent="-457200">
              <a:buFont typeface="Arial" panose="020B0604020202020204" pitchFamily="34" charset="0"/>
              <a:buChar char="•"/>
            </a:pPr>
            <a:r>
              <a:rPr lang="en-US" sz="2600" dirty="0">
                <a:solidFill>
                  <a:schemeClr val="tx1"/>
                </a:solidFill>
              </a:rPr>
              <a:t>B.S. in Computer Science, Mathematics; Rutgers University</a:t>
            </a:r>
          </a:p>
          <a:p>
            <a:pPr marL="457200" indent="-457200">
              <a:buFont typeface="Arial" panose="020B0604020202020204" pitchFamily="34" charset="0"/>
              <a:buChar char="•"/>
            </a:pPr>
            <a:r>
              <a:rPr lang="en-US" sz="2600" dirty="0">
                <a:solidFill>
                  <a:schemeClr val="tx1"/>
                </a:solidFill>
              </a:rPr>
              <a:t>Prior Research:</a:t>
            </a:r>
          </a:p>
          <a:p>
            <a:pPr marL="914400" lvl="1" indent="-457200">
              <a:buFont typeface="Arial" panose="020B0604020202020204" pitchFamily="34" charset="0"/>
              <a:buChar char="•"/>
            </a:pPr>
            <a:r>
              <a:rPr lang="en-US" sz="1871" b="1" dirty="0">
                <a:solidFill>
                  <a:schemeClr val="tx1"/>
                </a:solidFill>
              </a:rPr>
              <a:t>Senior Thesis</a:t>
            </a:r>
            <a:r>
              <a:rPr lang="en-US" sz="1871" dirty="0">
                <a:solidFill>
                  <a:schemeClr val="tx1"/>
                </a:solidFill>
              </a:rPr>
              <a:t>: Simulation Based Modelling for Optimizing Systems Under Uncertainty</a:t>
            </a:r>
          </a:p>
          <a:p>
            <a:pPr marL="914400" lvl="1" indent="-457200">
              <a:buFont typeface="Arial" panose="020B0604020202020204" pitchFamily="34" charset="0"/>
              <a:buChar char="•"/>
            </a:pPr>
            <a:r>
              <a:rPr lang="en-US" sz="1871" dirty="0">
                <a:solidFill>
                  <a:schemeClr val="tx1"/>
                </a:solidFill>
              </a:rPr>
              <a:t>Simulating Quantum Circuits via Bayesian Networks</a:t>
            </a:r>
          </a:p>
          <a:p>
            <a:pPr marL="914400" lvl="1" indent="-457200">
              <a:buFont typeface="Arial" panose="020B0604020202020204" pitchFamily="34" charset="0"/>
              <a:buChar char="•"/>
            </a:pPr>
            <a:r>
              <a:rPr lang="en-US" sz="1871" b="1" dirty="0">
                <a:solidFill>
                  <a:schemeClr val="tx1"/>
                </a:solidFill>
              </a:rPr>
              <a:t>L3Harris</a:t>
            </a:r>
            <a:r>
              <a:rPr lang="en-US" sz="1871" dirty="0">
                <a:solidFill>
                  <a:schemeClr val="tx1"/>
                </a:solidFill>
              </a:rPr>
              <a:t>: Autoencoders for Anomaly Detection of Vessels in High-Risk Sea Regions </a:t>
            </a:r>
          </a:p>
          <a:p>
            <a:pPr marL="457200" indent="-457200">
              <a:buFont typeface="Arial" panose="020B0604020202020204" pitchFamily="34" charset="0"/>
              <a:buChar char="•"/>
            </a:pPr>
            <a:r>
              <a:rPr lang="en-US" sz="2600" dirty="0">
                <a:solidFill>
                  <a:schemeClr val="tx1"/>
                </a:solidFill>
              </a:rPr>
              <a:t>Currently:</a:t>
            </a:r>
          </a:p>
          <a:p>
            <a:pPr marL="914400" lvl="1" indent="-457200">
              <a:buFont typeface="Arial" panose="020B0604020202020204" pitchFamily="34" charset="0"/>
              <a:buChar char="•"/>
            </a:pPr>
            <a:r>
              <a:rPr lang="en-US" sz="1871" dirty="0">
                <a:solidFill>
                  <a:schemeClr val="tx1"/>
                </a:solidFill>
              </a:rPr>
              <a:t>Synthetic Data Generation at J.P. Morgan AI Research</a:t>
            </a:r>
          </a:p>
          <a:p>
            <a:pPr marL="914400" lvl="1" indent="-457200">
              <a:buFont typeface="Arial" panose="020B0604020202020204" pitchFamily="34" charset="0"/>
              <a:buChar char="•"/>
            </a:pPr>
            <a:r>
              <a:rPr lang="en-US" sz="1871" dirty="0">
                <a:solidFill>
                  <a:schemeClr val="tx1"/>
                </a:solidFill>
              </a:rPr>
              <a:t>Time-Series Data </a:t>
            </a:r>
          </a:p>
          <a:p>
            <a:endParaRPr lang="en-US" sz="2600" dirty="0">
              <a:solidFill>
                <a:schemeClr val="tx1"/>
              </a:solidFill>
            </a:endParaRP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endParaRPr lang="en-US" b="1" dirty="0">
              <a:solidFill>
                <a:schemeClr val="tx1"/>
              </a:solidFill>
            </a:endParaRPr>
          </a:p>
          <a:p>
            <a:pPr marL="457200" indent="-457200">
              <a:buFont typeface="Arial" panose="020B0604020202020204" pitchFamily="34" charset="0"/>
              <a:buChar char="•"/>
            </a:pPr>
            <a:endParaRPr lang="en-US" dirty="0">
              <a:solidFill>
                <a:schemeClr val="tx1"/>
              </a:solidFill>
            </a:endParaRPr>
          </a:p>
          <a:p>
            <a:endParaRPr lang="en-US" dirty="0">
              <a:solidFill>
                <a:schemeClr val="tx1"/>
              </a:solidFill>
            </a:endParaRPr>
          </a:p>
        </p:txBody>
      </p:sp>
      <p:pic>
        <p:nvPicPr>
          <p:cNvPr id="14" name="Picture 13" descr="A picture containing person, suit, person, clothing&#10;&#10;Description automatically generated">
            <a:extLst>
              <a:ext uri="{FF2B5EF4-FFF2-40B4-BE49-F238E27FC236}">
                <a16:creationId xmlns:a16="http://schemas.microsoft.com/office/drawing/2014/main" id="{9C331EA2-C30F-3244-B052-96DFCA3CC0DF}"/>
              </a:ext>
            </a:extLst>
          </p:cNvPr>
          <p:cNvPicPr>
            <a:picLocks noChangeAspect="1"/>
          </p:cNvPicPr>
          <p:nvPr/>
        </p:nvPicPr>
        <p:blipFill rotWithShape="1">
          <a:blip r:embed="rId2">
            <a:extLst>
              <a:ext uri="{28A0092B-C50C-407E-A947-70E740481C1C}">
                <a14:useLocalDpi xmlns:a14="http://schemas.microsoft.com/office/drawing/2010/main" val="0"/>
              </a:ext>
            </a:extLst>
          </a:blip>
          <a:srcRect l="330" t="6211" r="7736" b="12625"/>
          <a:stretch/>
        </p:blipFill>
        <p:spPr>
          <a:xfrm>
            <a:off x="7354956" y="1799599"/>
            <a:ext cx="3564835" cy="3607287"/>
          </a:xfrm>
          <a:prstGeom prst="ellipse">
            <a:avLst/>
          </a:prstGeom>
        </p:spPr>
      </p:pic>
    </p:spTree>
    <p:extLst>
      <p:ext uri="{BB962C8B-B14F-4D97-AF65-F5344CB8AC3E}">
        <p14:creationId xmlns:p14="http://schemas.microsoft.com/office/powerpoint/2010/main" val="31121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Mathematical Formulation </a:t>
            </a:r>
          </a:p>
          <a:p>
            <a:endParaRPr lang="en-US" sz="4000" dirty="0">
              <a:latin typeface="Avenir Next LT Pro" panose="020B0504020202020204" pitchFamily="34" charset="77"/>
            </a:endParaRPr>
          </a:p>
        </p:txBody>
      </p:sp>
      <p:sp>
        <p:nvSpPr>
          <p:cNvPr id="13" name="Text Placeholder 2">
            <a:extLst>
              <a:ext uri="{FF2B5EF4-FFF2-40B4-BE49-F238E27FC236}">
                <a16:creationId xmlns:a16="http://schemas.microsoft.com/office/drawing/2014/main" id="{0CA45302-56FA-2845-85A3-026527C69DF7}"/>
              </a:ext>
            </a:extLst>
          </p:cNvPr>
          <p:cNvSpPr txBox="1">
            <a:spLocks/>
          </p:cNvSpPr>
          <p:nvPr/>
        </p:nvSpPr>
        <p:spPr>
          <a:xfrm>
            <a:off x="271199" y="1297702"/>
            <a:ext cx="11344151" cy="49795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C000"/>
              </a:buClr>
              <a:buFont typeface="Wingdings" panose="05000000000000000000" pitchFamily="2" charset="2"/>
              <a:buNone/>
              <a:defRPr sz="28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500"/>
              </a:spcBef>
              <a:buClr>
                <a:srgbClr val="FFC000"/>
              </a:buClr>
              <a:buFont typeface="Wingdings" panose="05000000000000000000" pitchFamily="2" charset="2"/>
              <a:buNone/>
              <a:defRPr sz="2071"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chemeClr val="tx1"/>
                </a:solidFill>
              </a:rPr>
              <a:t>𝒢 = (V, E) is a graph;     𝑓: V ➝ ℝ on 𝒢</a:t>
            </a:r>
          </a:p>
          <a:p>
            <a:pPr marL="457200" indent="-457200">
              <a:buFont typeface="Arial" panose="020B0604020202020204" pitchFamily="34" charset="0"/>
              <a:buChar char="•"/>
            </a:pPr>
            <a:r>
              <a:rPr lang="en-US" dirty="0">
                <a:solidFill>
                  <a:schemeClr val="tx1"/>
                </a:solidFill>
              </a:rPr>
              <a:t>What does it mean for 𝑓 to be smooth on a graph G?</a:t>
            </a:r>
          </a:p>
          <a:p>
            <a:pPr lvl="1"/>
            <a:r>
              <a:rPr lang="en-US" sz="2070" dirty="0">
                <a:solidFill>
                  <a:schemeClr val="tx1"/>
                </a:solidFill>
              </a:rPr>
              <a:t>Smoothness:  </a:t>
            </a:r>
            <a:r>
              <a:rPr lang="en-US" sz="3400" dirty="0">
                <a:solidFill>
                  <a:schemeClr val="tx1"/>
                </a:solidFill>
              </a:rPr>
              <a:t>∑</a:t>
            </a:r>
            <a:r>
              <a:rPr lang="en-US" sz="2300" baseline="-25000" dirty="0">
                <a:solidFill>
                  <a:schemeClr val="tx1"/>
                </a:solidFill>
              </a:rPr>
              <a:t>(i,j)</a:t>
            </a:r>
            <a:r>
              <a:rPr lang="en-US" sz="2300" i="1" baseline="-25000" dirty="0">
                <a:solidFill>
                  <a:schemeClr val="tx1"/>
                </a:solidFill>
              </a:rPr>
              <a:t>∈ </a:t>
            </a:r>
            <a:r>
              <a:rPr lang="en-US" sz="2300" b="1" baseline="-25000" dirty="0">
                <a:solidFill>
                  <a:schemeClr val="tx1"/>
                </a:solidFill>
              </a:rPr>
              <a:t>E</a:t>
            </a:r>
            <a:r>
              <a:rPr lang="en-US" sz="2300" baseline="-25000" dirty="0">
                <a:solidFill>
                  <a:schemeClr val="tx1"/>
                </a:solidFill>
              </a:rPr>
              <a:t> </a:t>
            </a:r>
            <a:r>
              <a:rPr lang="en-US" sz="2300" dirty="0">
                <a:solidFill>
                  <a:schemeClr val="tx1"/>
                </a:solidFill>
              </a:rPr>
              <a:t>(𝑓(i) - 𝑓(j))</a:t>
            </a:r>
            <a:r>
              <a:rPr lang="en-US" sz="2300" baseline="30000" dirty="0">
                <a:solidFill>
                  <a:schemeClr val="tx1"/>
                </a:solidFill>
              </a:rPr>
              <a:t>2</a:t>
            </a:r>
            <a:r>
              <a:rPr lang="en-US" sz="2300" dirty="0">
                <a:solidFill>
                  <a:schemeClr val="tx1"/>
                </a:solidFill>
              </a:rPr>
              <a:t>  </a:t>
            </a:r>
          </a:p>
          <a:p>
            <a:pPr marL="457200" indent="-457200">
              <a:buFont typeface="Arial" panose="020B0604020202020204" pitchFamily="34" charset="0"/>
              <a:buChar char="•"/>
            </a:pPr>
            <a:r>
              <a:rPr lang="en-US" dirty="0">
                <a:solidFill>
                  <a:schemeClr val="tx1"/>
                </a:solidFill>
              </a:rPr>
              <a:t>It is well known [3] that the Dirichlet energy can be approximated as:</a:t>
            </a:r>
          </a:p>
          <a:p>
            <a:pPr lvl="1"/>
            <a:r>
              <a:rPr lang="en-US" sz="3400" dirty="0">
                <a:solidFill>
                  <a:schemeClr val="tx1"/>
                </a:solidFill>
              </a:rPr>
              <a:t>∫</a:t>
            </a:r>
            <a:r>
              <a:rPr lang="en-US" sz="2300" baseline="-25000" dirty="0">
                <a:solidFill>
                  <a:schemeClr val="tx1"/>
                </a:solidFill>
              </a:rPr>
              <a:t>ℳ </a:t>
            </a:r>
            <a:r>
              <a:rPr lang="en-US" sz="2300" dirty="0">
                <a:solidFill>
                  <a:schemeClr val="tx1"/>
                </a:solidFill>
              </a:rPr>
              <a:t>∥∇𝑓(𝑥)∥</a:t>
            </a:r>
            <a:r>
              <a:rPr lang="en-US" sz="2300" baseline="30000" dirty="0">
                <a:solidFill>
                  <a:schemeClr val="tx1"/>
                </a:solidFill>
              </a:rPr>
              <a:t>2</a:t>
            </a:r>
            <a:r>
              <a:rPr lang="en-US" sz="2300" dirty="0">
                <a:solidFill>
                  <a:schemeClr val="tx1"/>
                </a:solidFill>
              </a:rPr>
              <a:t> 𝑑𝑥 </a:t>
            </a:r>
            <a:r>
              <a:rPr lang="en-US" sz="2671" dirty="0">
                <a:solidFill>
                  <a:schemeClr val="tx1"/>
                </a:solidFill>
              </a:rPr>
              <a:t>≈</a:t>
            </a:r>
            <a:r>
              <a:rPr lang="en-US" sz="1671" dirty="0">
                <a:solidFill>
                  <a:schemeClr val="tx1"/>
                </a:solidFill>
              </a:rPr>
              <a:t> </a:t>
            </a:r>
            <a:r>
              <a:rPr lang="en-US" dirty="0">
                <a:solidFill>
                  <a:schemeClr val="tx1"/>
                </a:solidFill>
              </a:rPr>
              <a:t> </a:t>
            </a:r>
            <a:r>
              <a:rPr lang="en-US" sz="3400" dirty="0">
                <a:solidFill>
                  <a:schemeClr val="tx1"/>
                </a:solidFill>
              </a:rPr>
              <a:t>∑</a:t>
            </a:r>
            <a:r>
              <a:rPr lang="en-US" sz="2300" baseline="-25000" dirty="0">
                <a:solidFill>
                  <a:schemeClr val="tx1"/>
                </a:solidFill>
              </a:rPr>
              <a:t>(i,j)</a:t>
            </a:r>
            <a:r>
              <a:rPr lang="en-US" sz="2300" i="1" baseline="-25000" dirty="0">
                <a:solidFill>
                  <a:schemeClr val="tx1"/>
                </a:solidFill>
              </a:rPr>
              <a:t>∈ </a:t>
            </a:r>
            <a:r>
              <a:rPr lang="en-US" sz="2300" b="1" baseline="-25000" dirty="0">
                <a:solidFill>
                  <a:schemeClr val="tx1"/>
                </a:solidFill>
              </a:rPr>
              <a:t>E</a:t>
            </a:r>
            <a:r>
              <a:rPr lang="en-US" sz="2300" baseline="-25000" dirty="0">
                <a:solidFill>
                  <a:schemeClr val="tx1"/>
                </a:solidFill>
              </a:rPr>
              <a:t> </a:t>
            </a:r>
            <a:r>
              <a:rPr lang="en-US" sz="2300" dirty="0">
                <a:solidFill>
                  <a:schemeClr val="tx1"/>
                </a:solidFill>
              </a:rPr>
              <a:t>(𝑓(i) - 𝑓(j))</a:t>
            </a:r>
            <a:r>
              <a:rPr lang="en-US" sz="2300" baseline="30000" dirty="0">
                <a:solidFill>
                  <a:schemeClr val="tx1"/>
                </a:solidFill>
              </a:rPr>
              <a:t>2</a:t>
            </a:r>
          </a:p>
          <a:p>
            <a:pPr marL="457200" indent="-457200">
              <a:buFont typeface="Arial" panose="020B0604020202020204" pitchFamily="34" charset="0"/>
              <a:buChar char="•"/>
            </a:pPr>
            <a:r>
              <a:rPr lang="en-US" dirty="0">
                <a:solidFill>
                  <a:schemeClr val="tx1"/>
                </a:solidFill>
              </a:rPr>
              <a:t>Graphs are discrete versions of manifolds</a:t>
            </a:r>
          </a:p>
          <a:p>
            <a:pPr marL="457200" indent="-457200">
              <a:buFont typeface="Arial" panose="020B0604020202020204" pitchFamily="34" charset="0"/>
              <a:buChar char="•"/>
            </a:pPr>
            <a:r>
              <a:rPr lang="en-US" b="1" dirty="0">
                <a:solidFill>
                  <a:schemeClr val="tx1"/>
                </a:solidFill>
              </a:rPr>
              <a:t>Manifold Regularization</a:t>
            </a:r>
            <a:r>
              <a:rPr lang="en-US" dirty="0">
                <a:solidFill>
                  <a:schemeClr val="tx1"/>
                </a:solidFill>
              </a:rPr>
              <a:t>:</a:t>
            </a:r>
          </a:p>
          <a:p>
            <a:pPr lvl="1"/>
            <a:r>
              <a:rPr lang="en-US" sz="2300" b="1" dirty="0">
                <a:solidFill>
                  <a:schemeClr val="tx1"/>
                </a:solidFill>
              </a:rPr>
              <a:t>VAE Loss</a:t>
            </a:r>
            <a:r>
              <a:rPr lang="en-US" sz="2300" dirty="0">
                <a:solidFill>
                  <a:schemeClr val="tx1"/>
                </a:solidFill>
              </a:rPr>
              <a:t>:  (𝑥</a:t>
            </a:r>
            <a:r>
              <a:rPr lang="en-US" sz="2300" baseline="30000" dirty="0">
                <a:solidFill>
                  <a:schemeClr val="tx1"/>
                </a:solidFill>
              </a:rPr>
              <a:t>i</a:t>
            </a:r>
            <a:r>
              <a:rPr lang="en-US" sz="2300" dirty="0">
                <a:solidFill>
                  <a:schemeClr val="tx1"/>
                </a:solidFill>
              </a:rPr>
              <a:t> -</a:t>
            </a:r>
            <a:r>
              <a:rPr lang="en-US" i="1" dirty="0">
                <a:solidFill>
                  <a:schemeClr val="tx1"/>
                </a:solidFill>
              </a:rPr>
              <a:t> </a:t>
            </a:r>
            <a:r>
              <a:rPr lang="en-US" sz="2300" dirty="0">
                <a:solidFill>
                  <a:schemeClr val="tx1"/>
                </a:solidFill>
              </a:rPr>
              <a:t>𝑥̂</a:t>
            </a:r>
            <a:r>
              <a:rPr lang="en-US" sz="2300" baseline="30000" dirty="0">
                <a:solidFill>
                  <a:schemeClr val="tx1"/>
                </a:solidFill>
              </a:rPr>
              <a:t>i</a:t>
            </a:r>
            <a:r>
              <a:rPr lang="en-US" sz="2300" dirty="0">
                <a:solidFill>
                  <a:schemeClr val="tx1"/>
                </a:solidFill>
              </a:rPr>
              <a:t>)</a:t>
            </a:r>
            <a:r>
              <a:rPr lang="en-US" sz="2300" baseline="30000" dirty="0">
                <a:solidFill>
                  <a:schemeClr val="tx1"/>
                </a:solidFill>
              </a:rPr>
              <a:t>2</a:t>
            </a:r>
            <a:r>
              <a:rPr lang="en-US" sz="2300" dirty="0">
                <a:solidFill>
                  <a:schemeClr val="tx1"/>
                </a:solidFill>
              </a:rPr>
              <a:t>       +          KL Loss                     + </a:t>
            </a:r>
            <a:r>
              <a:rPr lang="en-US" sz="3200" dirty="0">
                <a:solidFill>
                  <a:schemeClr val="tx1"/>
                </a:solidFill>
              </a:rPr>
              <a:t>𝜆[∑</a:t>
            </a:r>
            <a:r>
              <a:rPr lang="en-US" sz="2300" baseline="-25000" dirty="0">
                <a:solidFill>
                  <a:schemeClr val="tx1"/>
                </a:solidFill>
              </a:rPr>
              <a:t>j</a:t>
            </a:r>
            <a:r>
              <a:rPr lang="en-US" sz="2300" i="1" baseline="-25000" dirty="0">
                <a:solidFill>
                  <a:schemeClr val="tx1"/>
                </a:solidFill>
              </a:rPr>
              <a:t>∈ </a:t>
            </a:r>
            <a:r>
              <a:rPr lang="en-US" sz="2300" b="1" baseline="-25000" dirty="0">
                <a:solidFill>
                  <a:schemeClr val="tx1"/>
                </a:solidFill>
              </a:rPr>
              <a:t>E </a:t>
            </a:r>
            <a:r>
              <a:rPr lang="en-US" sz="2300" dirty="0">
                <a:solidFill>
                  <a:schemeClr val="tx1"/>
                </a:solidFill>
              </a:rPr>
              <a:t>(𝑒(𝑥</a:t>
            </a:r>
            <a:r>
              <a:rPr lang="en-US" sz="2300" baseline="30000" dirty="0">
                <a:solidFill>
                  <a:schemeClr val="tx1"/>
                </a:solidFill>
              </a:rPr>
              <a:t>i</a:t>
            </a:r>
            <a:r>
              <a:rPr lang="en-US" sz="2300" dirty="0">
                <a:solidFill>
                  <a:schemeClr val="tx1"/>
                </a:solidFill>
              </a:rPr>
              <a:t>) - 𝑒(𝑥</a:t>
            </a:r>
            <a:r>
              <a:rPr lang="en-US" sz="2300" baseline="30000" dirty="0">
                <a:solidFill>
                  <a:schemeClr val="tx1"/>
                </a:solidFill>
              </a:rPr>
              <a:t>j</a:t>
            </a:r>
            <a:r>
              <a:rPr lang="en-US" sz="2300" dirty="0">
                <a:solidFill>
                  <a:schemeClr val="tx1"/>
                </a:solidFill>
              </a:rPr>
              <a:t>))</a:t>
            </a:r>
            <a:r>
              <a:rPr lang="en-US" sz="2300" baseline="30000" dirty="0">
                <a:solidFill>
                  <a:schemeClr val="tx1"/>
                </a:solidFill>
              </a:rPr>
              <a:t>2</a:t>
            </a:r>
            <a:r>
              <a:rPr lang="en-US" sz="3200" dirty="0">
                <a:solidFill>
                  <a:schemeClr val="tx1"/>
                </a:solidFill>
              </a:rPr>
              <a:t>]</a:t>
            </a:r>
          </a:p>
        </p:txBody>
      </p:sp>
      <p:sp>
        <p:nvSpPr>
          <p:cNvPr id="202" name="TextBox 201">
            <a:extLst>
              <a:ext uri="{FF2B5EF4-FFF2-40B4-BE49-F238E27FC236}">
                <a16:creationId xmlns:a16="http://schemas.microsoft.com/office/drawing/2014/main" id="{F2058B38-4EBF-F045-92B2-1CA8E82020CB}"/>
              </a:ext>
            </a:extLst>
          </p:cNvPr>
          <p:cNvSpPr txBox="1"/>
          <p:nvPr/>
        </p:nvSpPr>
        <p:spPr>
          <a:xfrm>
            <a:off x="7490935" y="5105862"/>
            <a:ext cx="219932" cy="276999"/>
          </a:xfrm>
          <a:prstGeom prst="rect">
            <a:avLst/>
          </a:prstGeom>
          <a:noFill/>
        </p:spPr>
        <p:txBody>
          <a:bodyPr wrap="none" rtlCol="0">
            <a:spAutoFit/>
          </a:bodyPr>
          <a:lstStyle/>
          <a:p>
            <a:r>
              <a:rPr lang="en-US" baseline="-25000" dirty="0"/>
              <a:t>i</a:t>
            </a:r>
          </a:p>
        </p:txBody>
      </p:sp>
      <p:grpSp>
        <p:nvGrpSpPr>
          <p:cNvPr id="222" name="Group 221">
            <a:extLst>
              <a:ext uri="{FF2B5EF4-FFF2-40B4-BE49-F238E27FC236}">
                <a16:creationId xmlns:a16="http://schemas.microsoft.com/office/drawing/2014/main" id="{07321888-9A7B-F041-A9C5-8A31BBF8109A}"/>
              </a:ext>
            </a:extLst>
          </p:cNvPr>
          <p:cNvGrpSpPr/>
          <p:nvPr/>
        </p:nvGrpSpPr>
        <p:grpSpPr>
          <a:xfrm>
            <a:off x="1762539" y="5325220"/>
            <a:ext cx="2125903" cy="634376"/>
            <a:chOff x="1762539" y="5325220"/>
            <a:chExt cx="2125903" cy="634376"/>
          </a:xfrm>
        </p:grpSpPr>
        <p:cxnSp>
          <p:nvCxnSpPr>
            <p:cNvPr id="14386" name="Curved Connector 14385">
              <a:extLst>
                <a:ext uri="{FF2B5EF4-FFF2-40B4-BE49-F238E27FC236}">
                  <a16:creationId xmlns:a16="http://schemas.microsoft.com/office/drawing/2014/main" id="{04378D06-AF86-6F40-AAB6-DB7DC9D716B1}"/>
                </a:ext>
              </a:extLst>
            </p:cNvPr>
            <p:cNvCxnSpPr>
              <a:cxnSpLocks/>
            </p:cNvCxnSpPr>
            <p:nvPr/>
          </p:nvCxnSpPr>
          <p:spPr>
            <a:xfrm rot="16200000" flipV="1">
              <a:off x="2431775" y="5358349"/>
              <a:ext cx="331304" cy="26504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390" name="TextBox 14389">
              <a:extLst>
                <a:ext uri="{FF2B5EF4-FFF2-40B4-BE49-F238E27FC236}">
                  <a16:creationId xmlns:a16="http://schemas.microsoft.com/office/drawing/2014/main" id="{6EC2DA2E-366F-B147-AA5F-670094974986}"/>
                </a:ext>
              </a:extLst>
            </p:cNvPr>
            <p:cNvSpPr txBox="1"/>
            <p:nvPr/>
          </p:nvSpPr>
          <p:spPr>
            <a:xfrm>
              <a:off x="1762539" y="5590264"/>
              <a:ext cx="2125903" cy="369332"/>
            </a:xfrm>
            <a:prstGeom prst="rect">
              <a:avLst/>
            </a:prstGeom>
            <a:noFill/>
          </p:spPr>
          <p:txBody>
            <a:bodyPr wrap="none" rtlCol="0">
              <a:spAutoFit/>
            </a:bodyPr>
            <a:lstStyle/>
            <a:p>
              <a:r>
                <a:rPr lang="en-US" dirty="0"/>
                <a:t>Reconstruction error</a:t>
              </a:r>
            </a:p>
          </p:txBody>
        </p:sp>
      </p:grpSp>
      <p:grpSp>
        <p:nvGrpSpPr>
          <p:cNvPr id="223" name="Group 222">
            <a:extLst>
              <a:ext uri="{FF2B5EF4-FFF2-40B4-BE49-F238E27FC236}">
                <a16:creationId xmlns:a16="http://schemas.microsoft.com/office/drawing/2014/main" id="{1BD14C20-0214-DD45-BDB5-FDDD01598EA3}"/>
              </a:ext>
            </a:extLst>
          </p:cNvPr>
          <p:cNvGrpSpPr/>
          <p:nvPr/>
        </p:nvGrpSpPr>
        <p:grpSpPr>
          <a:xfrm>
            <a:off x="4073796" y="5381279"/>
            <a:ext cx="1640193" cy="652521"/>
            <a:chOff x="4073796" y="5381279"/>
            <a:chExt cx="1640193" cy="652521"/>
          </a:xfrm>
        </p:grpSpPr>
        <p:cxnSp>
          <p:nvCxnSpPr>
            <p:cNvPr id="276" name="Curved Connector 275">
              <a:extLst>
                <a:ext uri="{FF2B5EF4-FFF2-40B4-BE49-F238E27FC236}">
                  <a16:creationId xmlns:a16="http://schemas.microsoft.com/office/drawing/2014/main" id="{298C2BB4-ABBB-5845-A26E-5440A13AD663}"/>
                </a:ext>
              </a:extLst>
            </p:cNvPr>
            <p:cNvCxnSpPr>
              <a:cxnSpLocks/>
            </p:cNvCxnSpPr>
            <p:nvPr/>
          </p:nvCxnSpPr>
          <p:spPr>
            <a:xfrm rot="5400000" flipH="1" flipV="1">
              <a:off x="4320035" y="5487294"/>
              <a:ext cx="324674" cy="11264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395" name="TextBox 14394">
              <a:extLst>
                <a:ext uri="{FF2B5EF4-FFF2-40B4-BE49-F238E27FC236}">
                  <a16:creationId xmlns:a16="http://schemas.microsoft.com/office/drawing/2014/main" id="{33F75ABD-797A-E04D-9B4D-E5E640C9C284}"/>
                </a:ext>
              </a:extLst>
            </p:cNvPr>
            <p:cNvSpPr txBox="1"/>
            <p:nvPr/>
          </p:nvSpPr>
          <p:spPr>
            <a:xfrm>
              <a:off x="4073796" y="5664468"/>
              <a:ext cx="1640193" cy="369332"/>
            </a:xfrm>
            <a:prstGeom prst="rect">
              <a:avLst/>
            </a:prstGeom>
            <a:noFill/>
          </p:spPr>
          <p:txBody>
            <a:bodyPr wrap="none" rtlCol="0">
              <a:spAutoFit/>
            </a:bodyPr>
            <a:lstStyle/>
            <a:p>
              <a:r>
                <a:rPr lang="en-US" dirty="0"/>
                <a:t>Divergence loss</a:t>
              </a:r>
            </a:p>
          </p:txBody>
        </p:sp>
      </p:grpSp>
      <p:grpSp>
        <p:nvGrpSpPr>
          <p:cNvPr id="224" name="Group 223">
            <a:extLst>
              <a:ext uri="{FF2B5EF4-FFF2-40B4-BE49-F238E27FC236}">
                <a16:creationId xmlns:a16="http://schemas.microsoft.com/office/drawing/2014/main" id="{6189CE31-1BC0-C942-AFFB-EA1BF1497C1B}"/>
              </a:ext>
            </a:extLst>
          </p:cNvPr>
          <p:cNvGrpSpPr/>
          <p:nvPr/>
        </p:nvGrpSpPr>
        <p:grpSpPr>
          <a:xfrm>
            <a:off x="8569160" y="5119733"/>
            <a:ext cx="2468946" cy="776693"/>
            <a:chOff x="8264360" y="5107033"/>
            <a:chExt cx="2468946" cy="776693"/>
          </a:xfrm>
        </p:grpSpPr>
        <p:cxnSp>
          <p:nvCxnSpPr>
            <p:cNvPr id="281" name="Curved Connector 280">
              <a:extLst>
                <a:ext uri="{FF2B5EF4-FFF2-40B4-BE49-F238E27FC236}">
                  <a16:creationId xmlns:a16="http://schemas.microsoft.com/office/drawing/2014/main" id="{CA482270-A23E-4648-9215-2D57FDAC94F8}"/>
                </a:ext>
              </a:extLst>
            </p:cNvPr>
            <p:cNvCxnSpPr>
              <a:cxnSpLocks/>
            </p:cNvCxnSpPr>
            <p:nvPr/>
          </p:nvCxnSpPr>
          <p:spPr>
            <a:xfrm rot="16200000" flipV="1">
              <a:off x="8926297" y="5143915"/>
              <a:ext cx="316321" cy="242558"/>
            </a:xfrm>
            <a:prstGeom prst="curvedConnector3">
              <a:avLst>
                <a:gd name="adj1" fmla="val 11284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40C9D176-CBAF-B246-A433-C1E6E06E338B}"/>
                </a:ext>
              </a:extLst>
            </p:cNvPr>
            <p:cNvSpPr txBox="1"/>
            <p:nvPr/>
          </p:nvSpPr>
          <p:spPr>
            <a:xfrm>
              <a:off x="8264360" y="5514394"/>
              <a:ext cx="2468946" cy="369332"/>
            </a:xfrm>
            <a:prstGeom prst="rect">
              <a:avLst/>
            </a:prstGeom>
            <a:noFill/>
          </p:spPr>
          <p:txBody>
            <a:bodyPr wrap="none" rtlCol="0">
              <a:spAutoFit/>
            </a:bodyPr>
            <a:lstStyle/>
            <a:p>
              <a:r>
                <a:rPr lang="en-US" dirty="0"/>
                <a:t>Manifold Regularization</a:t>
              </a:r>
            </a:p>
          </p:txBody>
        </p:sp>
      </p:grpSp>
      <p:grpSp>
        <p:nvGrpSpPr>
          <p:cNvPr id="14383" name="Group 14382">
            <a:extLst>
              <a:ext uri="{FF2B5EF4-FFF2-40B4-BE49-F238E27FC236}">
                <a16:creationId xmlns:a16="http://schemas.microsoft.com/office/drawing/2014/main" id="{20F80AAA-5D51-F045-9558-FC6A81B02503}"/>
              </a:ext>
            </a:extLst>
          </p:cNvPr>
          <p:cNvGrpSpPr/>
          <p:nvPr/>
        </p:nvGrpSpPr>
        <p:grpSpPr>
          <a:xfrm>
            <a:off x="9331838" y="3372869"/>
            <a:ext cx="1491115" cy="1384972"/>
            <a:chOff x="3635829" y="4267199"/>
            <a:chExt cx="1785257" cy="1752601"/>
          </a:xfrm>
        </p:grpSpPr>
        <p:grpSp>
          <p:nvGrpSpPr>
            <p:cNvPr id="2" name="Group 1">
              <a:extLst>
                <a:ext uri="{FF2B5EF4-FFF2-40B4-BE49-F238E27FC236}">
                  <a16:creationId xmlns:a16="http://schemas.microsoft.com/office/drawing/2014/main" id="{D28FC2EE-14F8-104D-AFA9-C9ED7C54BC7C}"/>
                </a:ext>
              </a:extLst>
            </p:cNvPr>
            <p:cNvGrpSpPr/>
            <p:nvPr/>
          </p:nvGrpSpPr>
          <p:grpSpPr>
            <a:xfrm>
              <a:off x="3635829" y="4267199"/>
              <a:ext cx="1785257" cy="1752601"/>
              <a:chOff x="3679373" y="4278085"/>
              <a:chExt cx="1785257" cy="1752601"/>
            </a:xfrm>
          </p:grpSpPr>
          <p:pic>
            <p:nvPicPr>
              <p:cNvPr id="199" name="Picture 198" descr="Diagram&#10;&#10;Description automatically generated">
                <a:extLst>
                  <a:ext uri="{FF2B5EF4-FFF2-40B4-BE49-F238E27FC236}">
                    <a16:creationId xmlns:a16="http://schemas.microsoft.com/office/drawing/2014/main" id="{7F867264-F6FA-D54B-8A1A-D338BF9143F8}"/>
                  </a:ext>
                </a:extLst>
              </p:cNvPr>
              <p:cNvPicPr>
                <a:picLocks noChangeAspect="1"/>
              </p:cNvPicPr>
              <p:nvPr/>
            </p:nvPicPr>
            <p:blipFill rotWithShape="1">
              <a:blip r:embed="rId3">
                <a:extLst>
                  <a:ext uri="{28A0092B-C50C-407E-A947-70E740481C1C}">
                    <a14:useLocalDpi xmlns:a14="http://schemas.microsoft.com/office/drawing/2010/main" val="0"/>
                  </a:ext>
                </a:extLst>
              </a:blip>
              <a:srcRect l="7736" t="51792" r="27567" b="5276"/>
              <a:stretch/>
            </p:blipFill>
            <p:spPr>
              <a:xfrm>
                <a:off x="3679373" y="4278085"/>
                <a:ext cx="1785257" cy="1752601"/>
              </a:xfrm>
              <a:prstGeom prst="rect">
                <a:avLst/>
              </a:prstGeom>
            </p:spPr>
          </p:pic>
          <mc:AlternateContent xmlns:mc="http://schemas.openxmlformats.org/markup-compatibility/2006" xmlns:p14="http://schemas.microsoft.com/office/powerpoint/2010/main">
            <mc:Choice Requires="p14">
              <p:contentPart p14:bwMode="auto" r:id="rId4">
                <p14:nvContentPartPr>
                  <p14:cNvPr id="204" name="Ink 203">
                    <a:extLst>
                      <a:ext uri="{FF2B5EF4-FFF2-40B4-BE49-F238E27FC236}">
                        <a16:creationId xmlns:a16="http://schemas.microsoft.com/office/drawing/2014/main" id="{F5D4EED9-5527-664B-BCEC-103230F6B9F7}"/>
                      </a:ext>
                    </a:extLst>
                  </p14:cNvPr>
                  <p14:cNvContentPartPr/>
                  <p14:nvPr/>
                </p14:nvContentPartPr>
                <p14:xfrm>
                  <a:off x="3799668" y="4321355"/>
                  <a:ext cx="1552680" cy="1532160"/>
                </p14:xfrm>
              </p:contentPart>
            </mc:Choice>
            <mc:Fallback xmlns="">
              <p:pic>
                <p:nvPicPr>
                  <p:cNvPr id="204" name="Ink 203">
                    <a:extLst>
                      <a:ext uri="{FF2B5EF4-FFF2-40B4-BE49-F238E27FC236}">
                        <a16:creationId xmlns:a16="http://schemas.microsoft.com/office/drawing/2014/main" id="{F5D4EED9-5527-664B-BCEC-103230F6B9F7}"/>
                      </a:ext>
                    </a:extLst>
                  </p:cNvPr>
                  <p:cNvPicPr/>
                  <p:nvPr/>
                </p:nvPicPr>
                <p:blipFill>
                  <a:blip r:embed="rId5"/>
                  <a:stretch>
                    <a:fillRect/>
                  </a:stretch>
                </p:blipFill>
                <p:spPr>
                  <a:xfrm>
                    <a:off x="3795790" y="4317255"/>
                    <a:ext cx="1559575" cy="15399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2CC2909-1E9A-CE46-95AE-CEA9486ADC10}"/>
                    </a:ext>
                  </a:extLst>
                </p14:cNvPr>
                <p14:cNvContentPartPr/>
                <p14:nvPr/>
              </p14:nvContentPartPr>
              <p14:xfrm>
                <a:off x="4304623" y="5023457"/>
                <a:ext cx="360" cy="360"/>
              </p14:xfrm>
            </p:contentPart>
          </mc:Choice>
          <mc:Fallback xmlns="">
            <p:pic>
              <p:nvPicPr>
                <p:cNvPr id="3" name="Ink 2">
                  <a:extLst>
                    <a:ext uri="{FF2B5EF4-FFF2-40B4-BE49-F238E27FC236}">
                      <a16:creationId xmlns:a16="http://schemas.microsoft.com/office/drawing/2014/main" id="{72CC2909-1E9A-CE46-95AE-CEA9486ADC10}"/>
                    </a:ext>
                  </a:extLst>
                </p:cNvPr>
                <p:cNvPicPr/>
                <p:nvPr/>
              </p:nvPicPr>
              <p:blipFill>
                <a:blip r:embed="rId7"/>
                <a:stretch>
                  <a:fillRect/>
                </a:stretch>
              </p:blipFill>
              <p:spPr>
                <a:xfrm>
                  <a:off x="4286983" y="50054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46CBE8A-2F04-5942-96EE-4626D1A0F102}"/>
                    </a:ext>
                  </a:extLst>
                </p14:cNvPr>
                <p14:cNvContentPartPr/>
                <p14:nvPr/>
              </p14:nvContentPartPr>
              <p14:xfrm>
                <a:off x="4296343" y="5171417"/>
                <a:ext cx="360" cy="360"/>
              </p14:xfrm>
            </p:contentPart>
          </mc:Choice>
          <mc:Fallback xmlns="">
            <p:pic>
              <p:nvPicPr>
                <p:cNvPr id="5" name="Ink 4">
                  <a:extLst>
                    <a:ext uri="{FF2B5EF4-FFF2-40B4-BE49-F238E27FC236}">
                      <a16:creationId xmlns:a16="http://schemas.microsoft.com/office/drawing/2014/main" id="{546CBE8A-2F04-5942-96EE-4626D1A0F102}"/>
                    </a:ext>
                  </a:extLst>
                </p:cNvPr>
                <p:cNvPicPr/>
                <p:nvPr/>
              </p:nvPicPr>
              <p:blipFill>
                <a:blip r:embed="rId7"/>
                <a:stretch>
                  <a:fillRect/>
                </a:stretch>
              </p:blipFill>
              <p:spPr>
                <a:xfrm>
                  <a:off x="4278343" y="5153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58FB51E-6525-C642-9758-D642E8A39CCF}"/>
                    </a:ext>
                  </a:extLst>
                </p14:cNvPr>
                <p14:cNvContentPartPr/>
                <p14:nvPr/>
              </p14:nvContentPartPr>
              <p14:xfrm>
                <a:off x="4115263" y="5298857"/>
                <a:ext cx="360" cy="360"/>
              </p14:xfrm>
            </p:contentPart>
          </mc:Choice>
          <mc:Fallback xmlns="">
            <p:pic>
              <p:nvPicPr>
                <p:cNvPr id="6" name="Ink 5">
                  <a:extLst>
                    <a:ext uri="{FF2B5EF4-FFF2-40B4-BE49-F238E27FC236}">
                      <a16:creationId xmlns:a16="http://schemas.microsoft.com/office/drawing/2014/main" id="{D58FB51E-6525-C642-9758-D642E8A39CCF}"/>
                    </a:ext>
                  </a:extLst>
                </p:cNvPr>
                <p:cNvPicPr/>
                <p:nvPr/>
              </p:nvPicPr>
              <p:blipFill>
                <a:blip r:embed="rId7"/>
                <a:stretch>
                  <a:fillRect/>
                </a:stretch>
              </p:blipFill>
              <p:spPr>
                <a:xfrm>
                  <a:off x="4097263" y="5280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A48734D-E709-2347-992D-6A7ADB2823EC}"/>
                    </a:ext>
                  </a:extLst>
                </p14:cNvPr>
                <p14:cNvContentPartPr/>
                <p14:nvPr/>
              </p14:nvContentPartPr>
              <p14:xfrm>
                <a:off x="4108423" y="5622497"/>
                <a:ext cx="360" cy="360"/>
              </p14:xfrm>
            </p:contentPart>
          </mc:Choice>
          <mc:Fallback xmlns="">
            <p:pic>
              <p:nvPicPr>
                <p:cNvPr id="7" name="Ink 6">
                  <a:extLst>
                    <a:ext uri="{FF2B5EF4-FFF2-40B4-BE49-F238E27FC236}">
                      <a16:creationId xmlns:a16="http://schemas.microsoft.com/office/drawing/2014/main" id="{8A48734D-E709-2347-992D-6A7ADB2823EC}"/>
                    </a:ext>
                  </a:extLst>
                </p:cNvPr>
                <p:cNvPicPr/>
                <p:nvPr/>
              </p:nvPicPr>
              <p:blipFill>
                <a:blip r:embed="rId7"/>
                <a:stretch>
                  <a:fillRect/>
                </a:stretch>
              </p:blipFill>
              <p:spPr>
                <a:xfrm>
                  <a:off x="4090423" y="5604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92E59F8-B1C5-7844-9FFB-3706E6C16D9F}"/>
                    </a:ext>
                  </a:extLst>
                </p14:cNvPr>
                <p14:cNvContentPartPr/>
                <p14:nvPr/>
              </p14:nvContentPartPr>
              <p14:xfrm>
                <a:off x="4639063" y="5250977"/>
                <a:ext cx="360" cy="360"/>
              </p14:xfrm>
            </p:contentPart>
          </mc:Choice>
          <mc:Fallback xmlns="">
            <p:pic>
              <p:nvPicPr>
                <p:cNvPr id="8" name="Ink 7">
                  <a:extLst>
                    <a:ext uri="{FF2B5EF4-FFF2-40B4-BE49-F238E27FC236}">
                      <a16:creationId xmlns:a16="http://schemas.microsoft.com/office/drawing/2014/main" id="{A92E59F8-B1C5-7844-9FFB-3706E6C16D9F}"/>
                    </a:ext>
                  </a:extLst>
                </p:cNvPr>
                <p:cNvPicPr/>
                <p:nvPr/>
              </p:nvPicPr>
              <p:blipFill>
                <a:blip r:embed="rId7"/>
                <a:stretch>
                  <a:fillRect/>
                </a:stretch>
              </p:blipFill>
              <p:spPr>
                <a:xfrm>
                  <a:off x="4621063" y="52329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5C89D63-0E42-0045-B180-CA36259C170C}"/>
                    </a:ext>
                  </a:extLst>
                </p14:cNvPr>
                <p14:cNvContentPartPr/>
                <p14:nvPr/>
              </p14:nvContentPartPr>
              <p14:xfrm>
                <a:off x="4632223" y="5084297"/>
                <a:ext cx="360" cy="360"/>
              </p14:xfrm>
            </p:contentPart>
          </mc:Choice>
          <mc:Fallback xmlns="">
            <p:pic>
              <p:nvPicPr>
                <p:cNvPr id="9" name="Ink 8">
                  <a:extLst>
                    <a:ext uri="{FF2B5EF4-FFF2-40B4-BE49-F238E27FC236}">
                      <a16:creationId xmlns:a16="http://schemas.microsoft.com/office/drawing/2014/main" id="{05C89D63-0E42-0045-B180-CA36259C170C}"/>
                    </a:ext>
                  </a:extLst>
                </p:cNvPr>
                <p:cNvPicPr/>
                <p:nvPr/>
              </p:nvPicPr>
              <p:blipFill>
                <a:blip r:embed="rId7"/>
                <a:stretch>
                  <a:fillRect/>
                </a:stretch>
              </p:blipFill>
              <p:spPr>
                <a:xfrm>
                  <a:off x="4614223" y="50666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D8BB361-BD9C-274E-BA5E-FF441ADA1BAC}"/>
                    </a:ext>
                  </a:extLst>
                </p14:cNvPr>
                <p14:cNvContentPartPr/>
                <p14:nvPr/>
              </p14:nvContentPartPr>
              <p14:xfrm>
                <a:off x="4761103" y="4762097"/>
                <a:ext cx="360" cy="360"/>
              </p14:xfrm>
            </p:contentPart>
          </mc:Choice>
          <mc:Fallback xmlns="">
            <p:pic>
              <p:nvPicPr>
                <p:cNvPr id="10" name="Ink 9">
                  <a:extLst>
                    <a:ext uri="{FF2B5EF4-FFF2-40B4-BE49-F238E27FC236}">
                      <a16:creationId xmlns:a16="http://schemas.microsoft.com/office/drawing/2014/main" id="{0D8BB361-BD9C-274E-BA5E-FF441ADA1BAC}"/>
                    </a:ext>
                  </a:extLst>
                </p:cNvPr>
                <p:cNvPicPr/>
                <p:nvPr/>
              </p:nvPicPr>
              <p:blipFill>
                <a:blip r:embed="rId7"/>
                <a:stretch>
                  <a:fillRect/>
                </a:stretch>
              </p:blipFill>
              <p:spPr>
                <a:xfrm>
                  <a:off x="4743463" y="47444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A4F26D2-9C50-1540-84CD-95C949C72CE4}"/>
                    </a:ext>
                  </a:extLst>
                </p14:cNvPr>
                <p14:cNvContentPartPr/>
                <p14:nvPr/>
              </p14:nvContentPartPr>
              <p14:xfrm>
                <a:off x="4514863" y="4655177"/>
                <a:ext cx="360" cy="360"/>
              </p14:xfrm>
            </p:contentPart>
          </mc:Choice>
          <mc:Fallback xmlns="">
            <p:pic>
              <p:nvPicPr>
                <p:cNvPr id="11" name="Ink 10">
                  <a:extLst>
                    <a:ext uri="{FF2B5EF4-FFF2-40B4-BE49-F238E27FC236}">
                      <a16:creationId xmlns:a16="http://schemas.microsoft.com/office/drawing/2014/main" id="{6A4F26D2-9C50-1540-84CD-95C949C72CE4}"/>
                    </a:ext>
                  </a:extLst>
                </p:cNvPr>
                <p:cNvPicPr/>
                <p:nvPr/>
              </p:nvPicPr>
              <p:blipFill>
                <a:blip r:embed="rId7"/>
                <a:stretch>
                  <a:fillRect/>
                </a:stretch>
              </p:blipFill>
              <p:spPr>
                <a:xfrm>
                  <a:off x="4496863" y="4637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4974D101-B1CE-3E4D-AFB6-EEAE467214EB}"/>
                    </a:ext>
                  </a:extLst>
                </p14:cNvPr>
                <p14:cNvContentPartPr/>
                <p14:nvPr/>
              </p14:nvContentPartPr>
              <p14:xfrm>
                <a:off x="4181503" y="4693697"/>
                <a:ext cx="360" cy="360"/>
              </p14:xfrm>
            </p:contentPart>
          </mc:Choice>
          <mc:Fallback xmlns="">
            <p:pic>
              <p:nvPicPr>
                <p:cNvPr id="12" name="Ink 11">
                  <a:extLst>
                    <a:ext uri="{FF2B5EF4-FFF2-40B4-BE49-F238E27FC236}">
                      <a16:creationId xmlns:a16="http://schemas.microsoft.com/office/drawing/2014/main" id="{4974D101-B1CE-3E4D-AFB6-EEAE467214EB}"/>
                    </a:ext>
                  </a:extLst>
                </p:cNvPr>
                <p:cNvPicPr/>
                <p:nvPr/>
              </p:nvPicPr>
              <p:blipFill>
                <a:blip r:embed="rId7"/>
                <a:stretch>
                  <a:fillRect/>
                </a:stretch>
              </p:blipFill>
              <p:spPr>
                <a:xfrm>
                  <a:off x="4163863" y="46760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6AEBD11-25B7-D84F-84F6-22F5047DC2AC}"/>
                    </a:ext>
                  </a:extLst>
                </p14:cNvPr>
                <p14:cNvContentPartPr/>
                <p14:nvPr/>
              </p14:nvContentPartPr>
              <p14:xfrm>
                <a:off x="4285183" y="4681457"/>
                <a:ext cx="360" cy="360"/>
              </p14:xfrm>
            </p:contentPart>
          </mc:Choice>
          <mc:Fallback xmlns="">
            <p:pic>
              <p:nvPicPr>
                <p:cNvPr id="14" name="Ink 13">
                  <a:extLst>
                    <a:ext uri="{FF2B5EF4-FFF2-40B4-BE49-F238E27FC236}">
                      <a16:creationId xmlns:a16="http://schemas.microsoft.com/office/drawing/2014/main" id="{C6AEBD11-25B7-D84F-84F6-22F5047DC2AC}"/>
                    </a:ext>
                  </a:extLst>
                </p:cNvPr>
                <p:cNvPicPr/>
                <p:nvPr/>
              </p:nvPicPr>
              <p:blipFill>
                <a:blip r:embed="rId7"/>
                <a:stretch>
                  <a:fillRect/>
                </a:stretch>
              </p:blipFill>
              <p:spPr>
                <a:xfrm>
                  <a:off x="4267183" y="4663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8F8AFCF9-5FC4-5046-BC57-D1C712FCCF32}"/>
                    </a:ext>
                  </a:extLst>
                </p14:cNvPr>
                <p14:cNvContentPartPr/>
                <p14:nvPr/>
              </p14:nvContentPartPr>
              <p14:xfrm>
                <a:off x="4285183" y="4947137"/>
                <a:ext cx="360" cy="360"/>
              </p14:xfrm>
            </p:contentPart>
          </mc:Choice>
          <mc:Fallback xmlns="">
            <p:pic>
              <p:nvPicPr>
                <p:cNvPr id="15" name="Ink 14">
                  <a:extLst>
                    <a:ext uri="{FF2B5EF4-FFF2-40B4-BE49-F238E27FC236}">
                      <a16:creationId xmlns:a16="http://schemas.microsoft.com/office/drawing/2014/main" id="{8F8AFCF9-5FC4-5046-BC57-D1C712FCCF32}"/>
                    </a:ext>
                  </a:extLst>
                </p:cNvPr>
                <p:cNvPicPr/>
                <p:nvPr/>
              </p:nvPicPr>
              <p:blipFill>
                <a:blip r:embed="rId7"/>
                <a:stretch>
                  <a:fillRect/>
                </a:stretch>
              </p:blipFill>
              <p:spPr>
                <a:xfrm>
                  <a:off x="4267183" y="4929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FA39E2A0-5CFB-7B46-8834-F5C6AC067FF4}"/>
                    </a:ext>
                  </a:extLst>
                </p14:cNvPr>
                <p14:cNvContentPartPr/>
                <p14:nvPr/>
              </p14:nvContentPartPr>
              <p14:xfrm>
                <a:off x="4109863" y="4920857"/>
                <a:ext cx="360" cy="360"/>
              </p14:xfrm>
            </p:contentPart>
          </mc:Choice>
          <mc:Fallback xmlns="">
            <p:pic>
              <p:nvPicPr>
                <p:cNvPr id="16" name="Ink 15">
                  <a:extLst>
                    <a:ext uri="{FF2B5EF4-FFF2-40B4-BE49-F238E27FC236}">
                      <a16:creationId xmlns:a16="http://schemas.microsoft.com/office/drawing/2014/main" id="{FA39E2A0-5CFB-7B46-8834-F5C6AC067FF4}"/>
                    </a:ext>
                  </a:extLst>
                </p:cNvPr>
                <p:cNvPicPr/>
                <p:nvPr/>
              </p:nvPicPr>
              <p:blipFill>
                <a:blip r:embed="rId7"/>
                <a:stretch>
                  <a:fillRect/>
                </a:stretch>
              </p:blipFill>
              <p:spPr>
                <a:xfrm>
                  <a:off x="4091863" y="4902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F46B15A-42CA-4C40-833A-21017D100069}"/>
                    </a:ext>
                  </a:extLst>
                </p14:cNvPr>
                <p14:cNvContentPartPr/>
                <p14:nvPr/>
              </p14:nvContentPartPr>
              <p14:xfrm>
                <a:off x="3930943" y="4934177"/>
                <a:ext cx="360" cy="360"/>
              </p14:xfrm>
            </p:contentPart>
          </mc:Choice>
          <mc:Fallback xmlns="">
            <p:pic>
              <p:nvPicPr>
                <p:cNvPr id="17" name="Ink 16">
                  <a:extLst>
                    <a:ext uri="{FF2B5EF4-FFF2-40B4-BE49-F238E27FC236}">
                      <a16:creationId xmlns:a16="http://schemas.microsoft.com/office/drawing/2014/main" id="{FF46B15A-42CA-4C40-833A-21017D100069}"/>
                    </a:ext>
                  </a:extLst>
                </p:cNvPr>
                <p:cNvPicPr/>
                <p:nvPr/>
              </p:nvPicPr>
              <p:blipFill>
                <a:blip r:embed="rId7"/>
                <a:stretch>
                  <a:fillRect/>
                </a:stretch>
              </p:blipFill>
              <p:spPr>
                <a:xfrm>
                  <a:off x="3912943" y="4916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1A7296F-7A3E-A34C-B2B9-9A66C814AFAB}"/>
                    </a:ext>
                  </a:extLst>
                </p14:cNvPr>
                <p14:cNvContentPartPr/>
                <p14:nvPr/>
              </p14:nvContentPartPr>
              <p14:xfrm>
                <a:off x="3878383" y="5054417"/>
                <a:ext cx="360" cy="360"/>
              </p14:xfrm>
            </p:contentPart>
          </mc:Choice>
          <mc:Fallback xmlns="">
            <p:pic>
              <p:nvPicPr>
                <p:cNvPr id="18" name="Ink 17">
                  <a:extLst>
                    <a:ext uri="{FF2B5EF4-FFF2-40B4-BE49-F238E27FC236}">
                      <a16:creationId xmlns:a16="http://schemas.microsoft.com/office/drawing/2014/main" id="{61A7296F-7A3E-A34C-B2B9-9A66C814AFAB}"/>
                    </a:ext>
                  </a:extLst>
                </p:cNvPr>
                <p:cNvPicPr/>
                <p:nvPr/>
              </p:nvPicPr>
              <p:blipFill>
                <a:blip r:embed="rId7"/>
                <a:stretch>
                  <a:fillRect/>
                </a:stretch>
              </p:blipFill>
              <p:spPr>
                <a:xfrm>
                  <a:off x="3860383" y="5036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73925A40-D289-6A43-A681-302A3139FFD4}"/>
                    </a:ext>
                  </a:extLst>
                </p14:cNvPr>
                <p14:cNvContentPartPr/>
                <p14:nvPr/>
              </p14:nvContentPartPr>
              <p14:xfrm>
                <a:off x="3959743" y="5064137"/>
                <a:ext cx="360" cy="360"/>
              </p14:xfrm>
            </p:contentPart>
          </mc:Choice>
          <mc:Fallback xmlns="">
            <p:pic>
              <p:nvPicPr>
                <p:cNvPr id="19" name="Ink 18">
                  <a:extLst>
                    <a:ext uri="{FF2B5EF4-FFF2-40B4-BE49-F238E27FC236}">
                      <a16:creationId xmlns:a16="http://schemas.microsoft.com/office/drawing/2014/main" id="{73925A40-D289-6A43-A681-302A3139FFD4}"/>
                    </a:ext>
                  </a:extLst>
                </p:cNvPr>
                <p:cNvPicPr/>
                <p:nvPr/>
              </p:nvPicPr>
              <p:blipFill>
                <a:blip r:embed="rId7"/>
                <a:stretch>
                  <a:fillRect/>
                </a:stretch>
              </p:blipFill>
              <p:spPr>
                <a:xfrm>
                  <a:off x="3941743" y="50461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E2C3F388-21E5-5B44-B87A-A5AB58C6B45B}"/>
                    </a:ext>
                  </a:extLst>
                </p14:cNvPr>
                <p14:cNvContentPartPr/>
                <p14:nvPr/>
              </p14:nvContentPartPr>
              <p14:xfrm>
                <a:off x="4105543" y="5024897"/>
                <a:ext cx="360" cy="360"/>
              </p14:xfrm>
            </p:contentPart>
          </mc:Choice>
          <mc:Fallback xmlns="">
            <p:pic>
              <p:nvPicPr>
                <p:cNvPr id="20" name="Ink 19">
                  <a:extLst>
                    <a:ext uri="{FF2B5EF4-FFF2-40B4-BE49-F238E27FC236}">
                      <a16:creationId xmlns:a16="http://schemas.microsoft.com/office/drawing/2014/main" id="{E2C3F388-21E5-5B44-B87A-A5AB58C6B45B}"/>
                    </a:ext>
                  </a:extLst>
                </p:cNvPr>
                <p:cNvPicPr/>
                <p:nvPr/>
              </p:nvPicPr>
              <p:blipFill>
                <a:blip r:embed="rId7"/>
                <a:stretch>
                  <a:fillRect/>
                </a:stretch>
              </p:blipFill>
              <p:spPr>
                <a:xfrm>
                  <a:off x="4087903" y="50068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B8ED7EBD-9EF6-D94A-9462-A1A473A19607}"/>
                    </a:ext>
                  </a:extLst>
                </p14:cNvPr>
                <p14:cNvContentPartPr/>
                <p14:nvPr/>
              </p14:nvContentPartPr>
              <p14:xfrm>
                <a:off x="4186543" y="5088257"/>
                <a:ext cx="360" cy="360"/>
              </p14:xfrm>
            </p:contentPart>
          </mc:Choice>
          <mc:Fallback xmlns="">
            <p:pic>
              <p:nvPicPr>
                <p:cNvPr id="21" name="Ink 20">
                  <a:extLst>
                    <a:ext uri="{FF2B5EF4-FFF2-40B4-BE49-F238E27FC236}">
                      <a16:creationId xmlns:a16="http://schemas.microsoft.com/office/drawing/2014/main" id="{B8ED7EBD-9EF6-D94A-9462-A1A473A19607}"/>
                    </a:ext>
                  </a:extLst>
                </p:cNvPr>
                <p:cNvPicPr/>
                <p:nvPr/>
              </p:nvPicPr>
              <p:blipFill>
                <a:blip r:embed="rId7"/>
                <a:stretch>
                  <a:fillRect/>
                </a:stretch>
              </p:blipFill>
              <p:spPr>
                <a:xfrm>
                  <a:off x="4168543" y="50706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6A20A4DF-D4EF-5544-8F40-FBDA62755DBC}"/>
                    </a:ext>
                  </a:extLst>
                </p14:cNvPr>
                <p14:cNvContentPartPr/>
                <p14:nvPr/>
              </p14:nvContentPartPr>
              <p14:xfrm>
                <a:off x="3993223" y="5254217"/>
                <a:ext cx="360" cy="360"/>
              </p14:xfrm>
            </p:contentPart>
          </mc:Choice>
          <mc:Fallback xmlns="">
            <p:pic>
              <p:nvPicPr>
                <p:cNvPr id="22" name="Ink 21">
                  <a:extLst>
                    <a:ext uri="{FF2B5EF4-FFF2-40B4-BE49-F238E27FC236}">
                      <a16:creationId xmlns:a16="http://schemas.microsoft.com/office/drawing/2014/main" id="{6A20A4DF-D4EF-5544-8F40-FBDA62755DBC}"/>
                    </a:ext>
                  </a:extLst>
                </p:cNvPr>
                <p:cNvPicPr/>
                <p:nvPr/>
              </p:nvPicPr>
              <p:blipFill>
                <a:blip r:embed="rId7"/>
                <a:stretch>
                  <a:fillRect/>
                </a:stretch>
              </p:blipFill>
              <p:spPr>
                <a:xfrm>
                  <a:off x="3975583" y="5236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E111F128-EE13-5E47-A6E5-242C5C52503E}"/>
                    </a:ext>
                  </a:extLst>
                </p14:cNvPr>
                <p14:cNvContentPartPr/>
                <p14:nvPr/>
              </p14:nvContentPartPr>
              <p14:xfrm>
                <a:off x="3865063" y="5384537"/>
                <a:ext cx="360" cy="360"/>
              </p14:xfrm>
            </p:contentPart>
          </mc:Choice>
          <mc:Fallback xmlns="">
            <p:pic>
              <p:nvPicPr>
                <p:cNvPr id="23" name="Ink 22">
                  <a:extLst>
                    <a:ext uri="{FF2B5EF4-FFF2-40B4-BE49-F238E27FC236}">
                      <a16:creationId xmlns:a16="http://schemas.microsoft.com/office/drawing/2014/main" id="{E111F128-EE13-5E47-A6E5-242C5C52503E}"/>
                    </a:ext>
                  </a:extLst>
                </p:cNvPr>
                <p:cNvPicPr/>
                <p:nvPr/>
              </p:nvPicPr>
              <p:blipFill>
                <a:blip r:embed="rId7"/>
                <a:stretch>
                  <a:fillRect/>
                </a:stretch>
              </p:blipFill>
              <p:spPr>
                <a:xfrm>
                  <a:off x="3847063" y="53668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EB136013-F1A3-244B-980B-5047458FB008}"/>
                    </a:ext>
                  </a:extLst>
                </p14:cNvPr>
                <p14:cNvContentPartPr/>
                <p14:nvPr/>
              </p14:nvContentPartPr>
              <p14:xfrm>
                <a:off x="3993583" y="5387417"/>
                <a:ext cx="360" cy="360"/>
              </p14:xfrm>
            </p:contentPart>
          </mc:Choice>
          <mc:Fallback xmlns="">
            <p:pic>
              <p:nvPicPr>
                <p:cNvPr id="24" name="Ink 23">
                  <a:extLst>
                    <a:ext uri="{FF2B5EF4-FFF2-40B4-BE49-F238E27FC236}">
                      <a16:creationId xmlns:a16="http://schemas.microsoft.com/office/drawing/2014/main" id="{EB136013-F1A3-244B-980B-5047458FB008}"/>
                    </a:ext>
                  </a:extLst>
                </p:cNvPr>
                <p:cNvPicPr/>
                <p:nvPr/>
              </p:nvPicPr>
              <p:blipFill>
                <a:blip r:embed="rId7"/>
                <a:stretch>
                  <a:fillRect/>
                </a:stretch>
              </p:blipFill>
              <p:spPr>
                <a:xfrm>
                  <a:off x="3975943" y="5369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1AD22A65-F600-774F-B5B1-9C6F615EF9D0}"/>
                    </a:ext>
                  </a:extLst>
                </p14:cNvPr>
                <p14:cNvContentPartPr/>
                <p14:nvPr/>
              </p14:nvContentPartPr>
              <p14:xfrm>
                <a:off x="4127503" y="5413697"/>
                <a:ext cx="360" cy="360"/>
              </p14:xfrm>
            </p:contentPart>
          </mc:Choice>
          <mc:Fallback xmlns="">
            <p:pic>
              <p:nvPicPr>
                <p:cNvPr id="25" name="Ink 24">
                  <a:extLst>
                    <a:ext uri="{FF2B5EF4-FFF2-40B4-BE49-F238E27FC236}">
                      <a16:creationId xmlns:a16="http://schemas.microsoft.com/office/drawing/2014/main" id="{1AD22A65-F600-774F-B5B1-9C6F615EF9D0}"/>
                    </a:ext>
                  </a:extLst>
                </p:cNvPr>
                <p:cNvPicPr/>
                <p:nvPr/>
              </p:nvPicPr>
              <p:blipFill>
                <a:blip r:embed="rId7"/>
                <a:stretch>
                  <a:fillRect/>
                </a:stretch>
              </p:blipFill>
              <p:spPr>
                <a:xfrm>
                  <a:off x="4109503" y="53956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A2E30257-6A6F-1B40-BBE1-A67CAC447AC3}"/>
                    </a:ext>
                  </a:extLst>
                </p14:cNvPr>
                <p14:cNvContentPartPr/>
                <p14:nvPr/>
              </p14:nvContentPartPr>
              <p14:xfrm>
                <a:off x="4001863" y="5539337"/>
                <a:ext cx="360" cy="360"/>
              </p14:xfrm>
            </p:contentPart>
          </mc:Choice>
          <mc:Fallback xmlns="">
            <p:pic>
              <p:nvPicPr>
                <p:cNvPr id="26" name="Ink 25">
                  <a:extLst>
                    <a:ext uri="{FF2B5EF4-FFF2-40B4-BE49-F238E27FC236}">
                      <a16:creationId xmlns:a16="http://schemas.microsoft.com/office/drawing/2014/main" id="{A2E30257-6A6F-1B40-BBE1-A67CAC447AC3}"/>
                    </a:ext>
                  </a:extLst>
                </p:cNvPr>
                <p:cNvPicPr/>
                <p:nvPr/>
              </p:nvPicPr>
              <p:blipFill>
                <a:blip r:embed="rId7"/>
                <a:stretch>
                  <a:fillRect/>
                </a:stretch>
              </p:blipFill>
              <p:spPr>
                <a:xfrm>
                  <a:off x="3983863" y="5521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C541AF1B-4385-FD46-9AFA-0C779F3C6AC9}"/>
                    </a:ext>
                  </a:extLst>
                </p14:cNvPr>
                <p14:cNvContentPartPr/>
                <p14:nvPr/>
              </p14:nvContentPartPr>
              <p14:xfrm>
                <a:off x="4014103" y="5766497"/>
                <a:ext cx="360" cy="360"/>
              </p14:xfrm>
            </p:contentPart>
          </mc:Choice>
          <mc:Fallback xmlns="">
            <p:pic>
              <p:nvPicPr>
                <p:cNvPr id="27" name="Ink 26">
                  <a:extLst>
                    <a:ext uri="{FF2B5EF4-FFF2-40B4-BE49-F238E27FC236}">
                      <a16:creationId xmlns:a16="http://schemas.microsoft.com/office/drawing/2014/main" id="{C541AF1B-4385-FD46-9AFA-0C779F3C6AC9}"/>
                    </a:ext>
                  </a:extLst>
                </p:cNvPr>
                <p:cNvPicPr/>
                <p:nvPr/>
              </p:nvPicPr>
              <p:blipFill>
                <a:blip r:embed="rId7"/>
                <a:stretch>
                  <a:fillRect/>
                </a:stretch>
              </p:blipFill>
              <p:spPr>
                <a:xfrm>
                  <a:off x="3996103" y="5748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137DB585-E4DC-E44B-8911-28D6088B7124}"/>
                    </a:ext>
                  </a:extLst>
                </p14:cNvPr>
                <p14:cNvContentPartPr/>
                <p14:nvPr/>
              </p14:nvContentPartPr>
              <p14:xfrm>
                <a:off x="4312903" y="5784497"/>
                <a:ext cx="360" cy="360"/>
              </p14:xfrm>
            </p:contentPart>
          </mc:Choice>
          <mc:Fallback xmlns="">
            <p:pic>
              <p:nvPicPr>
                <p:cNvPr id="28" name="Ink 27">
                  <a:extLst>
                    <a:ext uri="{FF2B5EF4-FFF2-40B4-BE49-F238E27FC236}">
                      <a16:creationId xmlns:a16="http://schemas.microsoft.com/office/drawing/2014/main" id="{137DB585-E4DC-E44B-8911-28D6088B7124}"/>
                    </a:ext>
                  </a:extLst>
                </p:cNvPr>
                <p:cNvPicPr/>
                <p:nvPr/>
              </p:nvPicPr>
              <p:blipFill>
                <a:blip r:embed="rId7"/>
                <a:stretch>
                  <a:fillRect/>
                </a:stretch>
              </p:blipFill>
              <p:spPr>
                <a:xfrm>
                  <a:off x="4295263" y="5766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71ACF502-4815-2E4C-B57B-0D8FA9581CE4}"/>
                    </a:ext>
                  </a:extLst>
                </p14:cNvPr>
                <p14:cNvContentPartPr/>
                <p14:nvPr/>
              </p14:nvContentPartPr>
              <p14:xfrm>
                <a:off x="4271863" y="5633657"/>
                <a:ext cx="360" cy="360"/>
              </p14:xfrm>
            </p:contentPart>
          </mc:Choice>
          <mc:Fallback xmlns="">
            <p:pic>
              <p:nvPicPr>
                <p:cNvPr id="31" name="Ink 30">
                  <a:extLst>
                    <a:ext uri="{FF2B5EF4-FFF2-40B4-BE49-F238E27FC236}">
                      <a16:creationId xmlns:a16="http://schemas.microsoft.com/office/drawing/2014/main" id="{71ACF502-4815-2E4C-B57B-0D8FA9581CE4}"/>
                    </a:ext>
                  </a:extLst>
                </p:cNvPr>
                <p:cNvPicPr/>
                <p:nvPr/>
              </p:nvPicPr>
              <p:blipFill>
                <a:blip r:embed="rId7"/>
                <a:stretch>
                  <a:fillRect/>
                </a:stretch>
              </p:blipFill>
              <p:spPr>
                <a:xfrm>
                  <a:off x="4253863" y="56156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6267EE02-8A7A-954F-93EF-5039A697FF1D}"/>
                    </a:ext>
                  </a:extLst>
                </p14:cNvPr>
                <p14:cNvContentPartPr/>
                <p14:nvPr/>
              </p14:nvContentPartPr>
              <p14:xfrm>
                <a:off x="4174303" y="5739497"/>
                <a:ext cx="360" cy="360"/>
              </p14:xfrm>
            </p:contentPart>
          </mc:Choice>
          <mc:Fallback xmlns="">
            <p:pic>
              <p:nvPicPr>
                <p:cNvPr id="32" name="Ink 31">
                  <a:extLst>
                    <a:ext uri="{FF2B5EF4-FFF2-40B4-BE49-F238E27FC236}">
                      <a16:creationId xmlns:a16="http://schemas.microsoft.com/office/drawing/2014/main" id="{6267EE02-8A7A-954F-93EF-5039A697FF1D}"/>
                    </a:ext>
                  </a:extLst>
                </p:cNvPr>
                <p:cNvPicPr/>
                <p:nvPr/>
              </p:nvPicPr>
              <p:blipFill>
                <a:blip r:embed="rId7"/>
                <a:stretch>
                  <a:fillRect/>
                </a:stretch>
              </p:blipFill>
              <p:spPr>
                <a:xfrm>
                  <a:off x="4156303" y="5721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AFE843A8-8199-7C40-9DDC-C53322D53818}"/>
                    </a:ext>
                  </a:extLst>
                </p14:cNvPr>
                <p14:cNvContentPartPr/>
                <p14:nvPr/>
              </p14:nvContentPartPr>
              <p14:xfrm>
                <a:off x="4500463" y="5623577"/>
                <a:ext cx="360" cy="360"/>
              </p14:xfrm>
            </p:contentPart>
          </mc:Choice>
          <mc:Fallback xmlns="">
            <p:pic>
              <p:nvPicPr>
                <p:cNvPr id="33" name="Ink 32">
                  <a:extLst>
                    <a:ext uri="{FF2B5EF4-FFF2-40B4-BE49-F238E27FC236}">
                      <a16:creationId xmlns:a16="http://schemas.microsoft.com/office/drawing/2014/main" id="{AFE843A8-8199-7C40-9DDC-C53322D53818}"/>
                    </a:ext>
                  </a:extLst>
                </p:cNvPr>
                <p:cNvPicPr/>
                <p:nvPr/>
              </p:nvPicPr>
              <p:blipFill>
                <a:blip r:embed="rId7"/>
                <a:stretch>
                  <a:fillRect/>
                </a:stretch>
              </p:blipFill>
              <p:spPr>
                <a:xfrm>
                  <a:off x="4482823" y="56055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2DD1CAE8-94EF-8E4A-AD88-CF9784BA5568}"/>
                    </a:ext>
                  </a:extLst>
                </p14:cNvPr>
                <p14:cNvContentPartPr/>
                <p14:nvPr/>
              </p14:nvContentPartPr>
              <p14:xfrm>
                <a:off x="4417303" y="5697737"/>
                <a:ext cx="360" cy="360"/>
              </p14:xfrm>
            </p:contentPart>
          </mc:Choice>
          <mc:Fallback xmlns="">
            <p:pic>
              <p:nvPicPr>
                <p:cNvPr id="34" name="Ink 33">
                  <a:extLst>
                    <a:ext uri="{FF2B5EF4-FFF2-40B4-BE49-F238E27FC236}">
                      <a16:creationId xmlns:a16="http://schemas.microsoft.com/office/drawing/2014/main" id="{2DD1CAE8-94EF-8E4A-AD88-CF9784BA5568}"/>
                    </a:ext>
                  </a:extLst>
                </p:cNvPr>
                <p:cNvPicPr/>
                <p:nvPr/>
              </p:nvPicPr>
              <p:blipFill>
                <a:blip r:embed="rId7"/>
                <a:stretch>
                  <a:fillRect/>
                </a:stretch>
              </p:blipFill>
              <p:spPr>
                <a:xfrm>
                  <a:off x="4399303" y="5679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EB8E0184-8CA2-1146-ABD6-E2EC2A2C3AD4}"/>
                    </a:ext>
                  </a:extLst>
                </p14:cNvPr>
                <p14:cNvContentPartPr/>
                <p14:nvPr/>
              </p14:nvContentPartPr>
              <p14:xfrm>
                <a:off x="4337743" y="5558417"/>
                <a:ext cx="360" cy="360"/>
              </p14:xfrm>
            </p:contentPart>
          </mc:Choice>
          <mc:Fallback xmlns="">
            <p:pic>
              <p:nvPicPr>
                <p:cNvPr id="35" name="Ink 34">
                  <a:extLst>
                    <a:ext uri="{FF2B5EF4-FFF2-40B4-BE49-F238E27FC236}">
                      <a16:creationId xmlns:a16="http://schemas.microsoft.com/office/drawing/2014/main" id="{EB8E0184-8CA2-1146-ABD6-E2EC2A2C3AD4}"/>
                    </a:ext>
                  </a:extLst>
                </p:cNvPr>
                <p:cNvPicPr/>
                <p:nvPr/>
              </p:nvPicPr>
              <p:blipFill>
                <a:blip r:embed="rId7"/>
                <a:stretch>
                  <a:fillRect/>
                </a:stretch>
              </p:blipFill>
              <p:spPr>
                <a:xfrm>
                  <a:off x="4320103" y="5540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C95BADC5-E44E-5D40-B136-A230230D8C4A}"/>
                    </a:ext>
                  </a:extLst>
                </p14:cNvPr>
                <p14:cNvContentPartPr/>
                <p14:nvPr/>
              </p14:nvContentPartPr>
              <p14:xfrm>
                <a:off x="4473463" y="5460497"/>
                <a:ext cx="360" cy="360"/>
              </p14:xfrm>
            </p:contentPart>
          </mc:Choice>
          <mc:Fallback xmlns="">
            <p:pic>
              <p:nvPicPr>
                <p:cNvPr id="36" name="Ink 35">
                  <a:extLst>
                    <a:ext uri="{FF2B5EF4-FFF2-40B4-BE49-F238E27FC236}">
                      <a16:creationId xmlns:a16="http://schemas.microsoft.com/office/drawing/2014/main" id="{C95BADC5-E44E-5D40-B136-A230230D8C4A}"/>
                    </a:ext>
                  </a:extLst>
                </p:cNvPr>
                <p:cNvPicPr/>
                <p:nvPr/>
              </p:nvPicPr>
              <p:blipFill>
                <a:blip r:embed="rId7"/>
                <a:stretch>
                  <a:fillRect/>
                </a:stretch>
              </p:blipFill>
              <p:spPr>
                <a:xfrm>
                  <a:off x="4455463" y="5442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26D92918-3A89-A347-AD53-D5A7AC6D48E9}"/>
                    </a:ext>
                  </a:extLst>
                </p14:cNvPr>
                <p14:cNvContentPartPr/>
                <p14:nvPr/>
              </p14:nvContentPartPr>
              <p14:xfrm>
                <a:off x="4622503" y="5448977"/>
                <a:ext cx="360" cy="360"/>
              </p14:xfrm>
            </p:contentPart>
          </mc:Choice>
          <mc:Fallback xmlns="">
            <p:pic>
              <p:nvPicPr>
                <p:cNvPr id="37" name="Ink 36">
                  <a:extLst>
                    <a:ext uri="{FF2B5EF4-FFF2-40B4-BE49-F238E27FC236}">
                      <a16:creationId xmlns:a16="http://schemas.microsoft.com/office/drawing/2014/main" id="{26D92918-3A89-A347-AD53-D5A7AC6D48E9}"/>
                    </a:ext>
                  </a:extLst>
                </p:cNvPr>
                <p:cNvPicPr/>
                <p:nvPr/>
              </p:nvPicPr>
              <p:blipFill>
                <a:blip r:embed="rId7"/>
                <a:stretch>
                  <a:fillRect/>
                </a:stretch>
              </p:blipFill>
              <p:spPr>
                <a:xfrm>
                  <a:off x="4604503" y="5431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9C845B09-5948-4244-87E4-B9C14A40570A}"/>
                    </a:ext>
                  </a:extLst>
                </p14:cNvPr>
                <p14:cNvContentPartPr/>
                <p14:nvPr/>
              </p14:nvContentPartPr>
              <p14:xfrm>
                <a:off x="4457623" y="5564897"/>
                <a:ext cx="360" cy="360"/>
              </p14:xfrm>
            </p:contentPart>
          </mc:Choice>
          <mc:Fallback xmlns="">
            <p:pic>
              <p:nvPicPr>
                <p:cNvPr id="38" name="Ink 37">
                  <a:extLst>
                    <a:ext uri="{FF2B5EF4-FFF2-40B4-BE49-F238E27FC236}">
                      <a16:creationId xmlns:a16="http://schemas.microsoft.com/office/drawing/2014/main" id="{9C845B09-5948-4244-87E4-B9C14A40570A}"/>
                    </a:ext>
                  </a:extLst>
                </p:cNvPr>
                <p:cNvPicPr/>
                <p:nvPr/>
              </p:nvPicPr>
              <p:blipFill>
                <a:blip r:embed="rId7"/>
                <a:stretch>
                  <a:fillRect/>
                </a:stretch>
              </p:blipFill>
              <p:spPr>
                <a:xfrm>
                  <a:off x="4439983" y="55472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F66F5290-0F9A-E84E-AE32-F75D50A714F1}"/>
                    </a:ext>
                  </a:extLst>
                </p14:cNvPr>
                <p14:cNvContentPartPr/>
                <p14:nvPr/>
              </p14:nvContentPartPr>
              <p14:xfrm>
                <a:off x="4328383" y="5394617"/>
                <a:ext cx="360" cy="360"/>
              </p14:xfrm>
            </p:contentPart>
          </mc:Choice>
          <mc:Fallback xmlns="">
            <p:pic>
              <p:nvPicPr>
                <p:cNvPr id="39" name="Ink 38">
                  <a:extLst>
                    <a:ext uri="{FF2B5EF4-FFF2-40B4-BE49-F238E27FC236}">
                      <a16:creationId xmlns:a16="http://schemas.microsoft.com/office/drawing/2014/main" id="{F66F5290-0F9A-E84E-AE32-F75D50A714F1}"/>
                    </a:ext>
                  </a:extLst>
                </p:cNvPr>
                <p:cNvPicPr/>
                <p:nvPr/>
              </p:nvPicPr>
              <p:blipFill>
                <a:blip r:embed="rId7"/>
                <a:stretch>
                  <a:fillRect/>
                </a:stretch>
              </p:blipFill>
              <p:spPr>
                <a:xfrm>
                  <a:off x="4310743" y="53766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CEA235E4-6E32-9F4F-8655-17D32F9663FA}"/>
                    </a:ext>
                  </a:extLst>
                </p14:cNvPr>
                <p14:cNvContentPartPr/>
                <p14:nvPr/>
              </p14:nvContentPartPr>
              <p14:xfrm>
                <a:off x="4215703" y="5289497"/>
                <a:ext cx="360" cy="360"/>
              </p14:xfrm>
            </p:contentPart>
          </mc:Choice>
          <mc:Fallback xmlns="">
            <p:pic>
              <p:nvPicPr>
                <p:cNvPr id="40" name="Ink 39">
                  <a:extLst>
                    <a:ext uri="{FF2B5EF4-FFF2-40B4-BE49-F238E27FC236}">
                      <a16:creationId xmlns:a16="http://schemas.microsoft.com/office/drawing/2014/main" id="{CEA235E4-6E32-9F4F-8655-17D32F9663FA}"/>
                    </a:ext>
                  </a:extLst>
                </p:cNvPr>
                <p:cNvPicPr/>
                <p:nvPr/>
              </p:nvPicPr>
              <p:blipFill>
                <a:blip r:embed="rId7"/>
                <a:stretch>
                  <a:fillRect/>
                </a:stretch>
              </p:blipFill>
              <p:spPr>
                <a:xfrm>
                  <a:off x="4197703" y="5271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C9D39A62-F847-7241-B423-69DC2888D593}"/>
                    </a:ext>
                  </a:extLst>
                </p14:cNvPr>
                <p14:cNvContentPartPr/>
                <p14:nvPr/>
              </p14:nvContentPartPr>
              <p14:xfrm>
                <a:off x="4411183" y="5289497"/>
                <a:ext cx="360" cy="360"/>
              </p14:xfrm>
            </p:contentPart>
          </mc:Choice>
          <mc:Fallback xmlns="">
            <p:pic>
              <p:nvPicPr>
                <p:cNvPr id="41" name="Ink 40">
                  <a:extLst>
                    <a:ext uri="{FF2B5EF4-FFF2-40B4-BE49-F238E27FC236}">
                      <a16:creationId xmlns:a16="http://schemas.microsoft.com/office/drawing/2014/main" id="{C9D39A62-F847-7241-B423-69DC2888D593}"/>
                    </a:ext>
                  </a:extLst>
                </p:cNvPr>
                <p:cNvPicPr/>
                <p:nvPr/>
              </p:nvPicPr>
              <p:blipFill>
                <a:blip r:embed="rId7"/>
                <a:stretch>
                  <a:fillRect/>
                </a:stretch>
              </p:blipFill>
              <p:spPr>
                <a:xfrm>
                  <a:off x="4393183" y="5271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DFAA2EAA-1973-C24F-8AC4-EEEE90EAC0B8}"/>
                    </a:ext>
                  </a:extLst>
                </p14:cNvPr>
                <p14:cNvContentPartPr/>
                <p14:nvPr/>
              </p14:nvContentPartPr>
              <p14:xfrm>
                <a:off x="4410103" y="5134697"/>
                <a:ext cx="360" cy="360"/>
              </p14:xfrm>
            </p:contentPart>
          </mc:Choice>
          <mc:Fallback xmlns="">
            <p:pic>
              <p:nvPicPr>
                <p:cNvPr id="42" name="Ink 41">
                  <a:extLst>
                    <a:ext uri="{FF2B5EF4-FFF2-40B4-BE49-F238E27FC236}">
                      <a16:creationId xmlns:a16="http://schemas.microsoft.com/office/drawing/2014/main" id="{DFAA2EAA-1973-C24F-8AC4-EEEE90EAC0B8}"/>
                    </a:ext>
                  </a:extLst>
                </p:cNvPr>
                <p:cNvPicPr/>
                <p:nvPr/>
              </p:nvPicPr>
              <p:blipFill>
                <a:blip r:embed="rId7"/>
                <a:stretch>
                  <a:fillRect/>
                </a:stretch>
              </p:blipFill>
              <p:spPr>
                <a:xfrm>
                  <a:off x="4392103" y="51170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1022776C-A840-F742-84DA-611A35475D1F}"/>
                    </a:ext>
                  </a:extLst>
                </p14:cNvPr>
                <p14:cNvContentPartPr/>
                <p14:nvPr/>
              </p14:nvContentPartPr>
              <p14:xfrm>
                <a:off x="4498663" y="5043617"/>
                <a:ext cx="360" cy="360"/>
              </p14:xfrm>
            </p:contentPart>
          </mc:Choice>
          <mc:Fallback xmlns="">
            <p:pic>
              <p:nvPicPr>
                <p:cNvPr id="43" name="Ink 42">
                  <a:extLst>
                    <a:ext uri="{FF2B5EF4-FFF2-40B4-BE49-F238E27FC236}">
                      <a16:creationId xmlns:a16="http://schemas.microsoft.com/office/drawing/2014/main" id="{1022776C-A840-F742-84DA-611A35475D1F}"/>
                    </a:ext>
                  </a:extLst>
                </p:cNvPr>
                <p:cNvPicPr/>
                <p:nvPr/>
              </p:nvPicPr>
              <p:blipFill>
                <a:blip r:embed="rId7"/>
                <a:stretch>
                  <a:fillRect/>
                </a:stretch>
              </p:blipFill>
              <p:spPr>
                <a:xfrm>
                  <a:off x="4480663" y="50256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0BD16012-0821-AA40-8BB1-54BB68D37FC5}"/>
                    </a:ext>
                  </a:extLst>
                </p14:cNvPr>
                <p14:cNvContentPartPr/>
                <p14:nvPr/>
              </p14:nvContentPartPr>
              <p14:xfrm>
                <a:off x="4528903" y="5161337"/>
                <a:ext cx="360" cy="360"/>
              </p14:xfrm>
            </p:contentPart>
          </mc:Choice>
          <mc:Fallback xmlns="">
            <p:pic>
              <p:nvPicPr>
                <p:cNvPr id="44" name="Ink 43">
                  <a:extLst>
                    <a:ext uri="{FF2B5EF4-FFF2-40B4-BE49-F238E27FC236}">
                      <a16:creationId xmlns:a16="http://schemas.microsoft.com/office/drawing/2014/main" id="{0BD16012-0821-AA40-8BB1-54BB68D37FC5}"/>
                    </a:ext>
                  </a:extLst>
                </p:cNvPr>
                <p:cNvPicPr/>
                <p:nvPr/>
              </p:nvPicPr>
              <p:blipFill>
                <a:blip r:embed="rId7"/>
                <a:stretch>
                  <a:fillRect/>
                </a:stretch>
              </p:blipFill>
              <p:spPr>
                <a:xfrm>
                  <a:off x="4510903" y="5143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11561FFA-F6C0-F64B-B832-C5D955D30DC8}"/>
                    </a:ext>
                  </a:extLst>
                </p14:cNvPr>
                <p14:cNvContentPartPr/>
                <p14:nvPr/>
              </p14:nvContentPartPr>
              <p14:xfrm>
                <a:off x="4529263" y="5302817"/>
                <a:ext cx="360" cy="360"/>
              </p14:xfrm>
            </p:contentPart>
          </mc:Choice>
          <mc:Fallback xmlns="">
            <p:pic>
              <p:nvPicPr>
                <p:cNvPr id="45" name="Ink 44">
                  <a:extLst>
                    <a:ext uri="{FF2B5EF4-FFF2-40B4-BE49-F238E27FC236}">
                      <a16:creationId xmlns:a16="http://schemas.microsoft.com/office/drawing/2014/main" id="{11561FFA-F6C0-F64B-B832-C5D955D30DC8}"/>
                    </a:ext>
                  </a:extLst>
                </p:cNvPr>
                <p:cNvPicPr/>
                <p:nvPr/>
              </p:nvPicPr>
              <p:blipFill>
                <a:blip r:embed="rId7"/>
                <a:stretch>
                  <a:fillRect/>
                </a:stretch>
              </p:blipFill>
              <p:spPr>
                <a:xfrm>
                  <a:off x="4511263" y="5285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3C5FE403-22BE-A545-A3BC-AB3EF0860B7B}"/>
                    </a:ext>
                  </a:extLst>
                </p14:cNvPr>
                <p14:cNvContentPartPr/>
                <p14:nvPr/>
              </p14:nvContentPartPr>
              <p14:xfrm>
                <a:off x="4676863" y="5356817"/>
                <a:ext cx="360" cy="360"/>
              </p14:xfrm>
            </p:contentPart>
          </mc:Choice>
          <mc:Fallback xmlns="">
            <p:pic>
              <p:nvPicPr>
                <p:cNvPr id="46" name="Ink 45">
                  <a:extLst>
                    <a:ext uri="{FF2B5EF4-FFF2-40B4-BE49-F238E27FC236}">
                      <a16:creationId xmlns:a16="http://schemas.microsoft.com/office/drawing/2014/main" id="{3C5FE403-22BE-A545-A3BC-AB3EF0860B7B}"/>
                    </a:ext>
                  </a:extLst>
                </p:cNvPr>
                <p:cNvPicPr/>
                <p:nvPr/>
              </p:nvPicPr>
              <p:blipFill>
                <a:blip r:embed="rId7"/>
                <a:stretch>
                  <a:fillRect/>
                </a:stretch>
              </p:blipFill>
              <p:spPr>
                <a:xfrm>
                  <a:off x="4658863" y="5338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0A37260F-A9D5-B74C-9EA9-956702095668}"/>
                    </a:ext>
                  </a:extLst>
                </p14:cNvPr>
                <p14:cNvContentPartPr/>
                <p14:nvPr/>
              </p14:nvContentPartPr>
              <p14:xfrm>
                <a:off x="4823743" y="5276537"/>
                <a:ext cx="360" cy="360"/>
              </p14:xfrm>
            </p:contentPart>
          </mc:Choice>
          <mc:Fallback xmlns="">
            <p:pic>
              <p:nvPicPr>
                <p:cNvPr id="47" name="Ink 46">
                  <a:extLst>
                    <a:ext uri="{FF2B5EF4-FFF2-40B4-BE49-F238E27FC236}">
                      <a16:creationId xmlns:a16="http://schemas.microsoft.com/office/drawing/2014/main" id="{0A37260F-A9D5-B74C-9EA9-956702095668}"/>
                    </a:ext>
                  </a:extLst>
                </p:cNvPr>
                <p:cNvPicPr/>
                <p:nvPr/>
              </p:nvPicPr>
              <p:blipFill>
                <a:blip r:embed="rId7"/>
                <a:stretch>
                  <a:fillRect/>
                </a:stretch>
              </p:blipFill>
              <p:spPr>
                <a:xfrm>
                  <a:off x="4805743" y="52585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085E8991-2D34-FF41-A611-9C1D55967081}"/>
                    </a:ext>
                  </a:extLst>
                </p14:cNvPr>
                <p14:cNvContentPartPr/>
                <p14:nvPr/>
              </p14:nvContentPartPr>
              <p14:xfrm>
                <a:off x="4767943" y="5216777"/>
                <a:ext cx="360" cy="360"/>
              </p14:xfrm>
            </p:contentPart>
          </mc:Choice>
          <mc:Fallback xmlns="">
            <p:pic>
              <p:nvPicPr>
                <p:cNvPr id="48" name="Ink 47">
                  <a:extLst>
                    <a:ext uri="{FF2B5EF4-FFF2-40B4-BE49-F238E27FC236}">
                      <a16:creationId xmlns:a16="http://schemas.microsoft.com/office/drawing/2014/main" id="{085E8991-2D34-FF41-A611-9C1D55967081}"/>
                    </a:ext>
                  </a:extLst>
                </p:cNvPr>
                <p:cNvPicPr/>
                <p:nvPr/>
              </p:nvPicPr>
              <p:blipFill>
                <a:blip r:embed="rId7"/>
                <a:stretch>
                  <a:fillRect/>
                </a:stretch>
              </p:blipFill>
              <p:spPr>
                <a:xfrm>
                  <a:off x="4749943" y="5198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5F6E4F25-DDAB-194F-BCA4-589BBE78E86C}"/>
                    </a:ext>
                  </a:extLst>
                </p14:cNvPr>
                <p14:cNvContentPartPr/>
                <p14:nvPr/>
              </p14:nvContentPartPr>
              <p14:xfrm>
                <a:off x="4328743" y="5265737"/>
                <a:ext cx="360" cy="360"/>
              </p14:xfrm>
            </p:contentPart>
          </mc:Choice>
          <mc:Fallback xmlns="">
            <p:pic>
              <p:nvPicPr>
                <p:cNvPr id="49" name="Ink 48">
                  <a:extLst>
                    <a:ext uri="{FF2B5EF4-FFF2-40B4-BE49-F238E27FC236}">
                      <a16:creationId xmlns:a16="http://schemas.microsoft.com/office/drawing/2014/main" id="{5F6E4F25-DDAB-194F-BCA4-589BBE78E86C}"/>
                    </a:ext>
                  </a:extLst>
                </p:cNvPr>
                <p:cNvPicPr/>
                <p:nvPr/>
              </p:nvPicPr>
              <p:blipFill>
                <a:blip r:embed="rId7"/>
                <a:stretch>
                  <a:fillRect/>
                </a:stretch>
              </p:blipFill>
              <p:spPr>
                <a:xfrm>
                  <a:off x="4311103" y="5247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4DF7607F-B4C1-DF4A-8A28-60E163CBCB15}"/>
                    </a:ext>
                  </a:extLst>
                </p14:cNvPr>
                <p14:cNvContentPartPr/>
                <p14:nvPr/>
              </p14:nvContentPartPr>
              <p14:xfrm>
                <a:off x="4339183" y="4835177"/>
                <a:ext cx="360" cy="360"/>
              </p14:xfrm>
            </p:contentPart>
          </mc:Choice>
          <mc:Fallback xmlns="">
            <p:pic>
              <p:nvPicPr>
                <p:cNvPr id="50" name="Ink 49">
                  <a:extLst>
                    <a:ext uri="{FF2B5EF4-FFF2-40B4-BE49-F238E27FC236}">
                      <a16:creationId xmlns:a16="http://schemas.microsoft.com/office/drawing/2014/main" id="{4DF7607F-B4C1-DF4A-8A28-60E163CBCB15}"/>
                    </a:ext>
                  </a:extLst>
                </p:cNvPr>
                <p:cNvPicPr/>
                <p:nvPr/>
              </p:nvPicPr>
              <p:blipFill>
                <a:blip r:embed="rId7"/>
                <a:stretch>
                  <a:fillRect/>
                </a:stretch>
              </p:blipFill>
              <p:spPr>
                <a:xfrm>
                  <a:off x="4321183" y="4817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336" name="Ink 14335">
                  <a:extLst>
                    <a:ext uri="{FF2B5EF4-FFF2-40B4-BE49-F238E27FC236}">
                      <a16:creationId xmlns:a16="http://schemas.microsoft.com/office/drawing/2014/main" id="{AA7CDF9E-9982-4647-8638-304D16156BA8}"/>
                    </a:ext>
                  </a:extLst>
                </p14:cNvPr>
                <p14:cNvContentPartPr/>
                <p14:nvPr/>
              </p14:nvContentPartPr>
              <p14:xfrm>
                <a:off x="4211023" y="4800617"/>
                <a:ext cx="360" cy="360"/>
              </p14:xfrm>
            </p:contentPart>
          </mc:Choice>
          <mc:Fallback xmlns="">
            <p:pic>
              <p:nvPicPr>
                <p:cNvPr id="14336" name="Ink 14335">
                  <a:extLst>
                    <a:ext uri="{FF2B5EF4-FFF2-40B4-BE49-F238E27FC236}">
                      <a16:creationId xmlns:a16="http://schemas.microsoft.com/office/drawing/2014/main" id="{AA7CDF9E-9982-4647-8638-304D16156BA8}"/>
                    </a:ext>
                  </a:extLst>
                </p:cNvPr>
                <p:cNvPicPr/>
                <p:nvPr/>
              </p:nvPicPr>
              <p:blipFill>
                <a:blip r:embed="rId7"/>
                <a:stretch>
                  <a:fillRect/>
                </a:stretch>
              </p:blipFill>
              <p:spPr>
                <a:xfrm>
                  <a:off x="4193383" y="47829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337" name="Ink 14336">
                  <a:extLst>
                    <a:ext uri="{FF2B5EF4-FFF2-40B4-BE49-F238E27FC236}">
                      <a16:creationId xmlns:a16="http://schemas.microsoft.com/office/drawing/2014/main" id="{DAB431FB-85D5-E14D-BDB6-1AE1E18E733D}"/>
                    </a:ext>
                  </a:extLst>
                </p14:cNvPr>
                <p14:cNvContentPartPr/>
                <p14:nvPr/>
              </p14:nvContentPartPr>
              <p14:xfrm>
                <a:off x="4407943" y="4762817"/>
                <a:ext cx="360" cy="360"/>
              </p14:xfrm>
            </p:contentPart>
          </mc:Choice>
          <mc:Fallback xmlns="">
            <p:pic>
              <p:nvPicPr>
                <p:cNvPr id="14337" name="Ink 14336">
                  <a:extLst>
                    <a:ext uri="{FF2B5EF4-FFF2-40B4-BE49-F238E27FC236}">
                      <a16:creationId xmlns:a16="http://schemas.microsoft.com/office/drawing/2014/main" id="{DAB431FB-85D5-E14D-BDB6-1AE1E18E733D}"/>
                    </a:ext>
                  </a:extLst>
                </p:cNvPr>
                <p:cNvPicPr/>
                <p:nvPr/>
              </p:nvPicPr>
              <p:blipFill>
                <a:blip r:embed="rId7"/>
                <a:stretch>
                  <a:fillRect/>
                </a:stretch>
              </p:blipFill>
              <p:spPr>
                <a:xfrm>
                  <a:off x="4389943" y="4744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338" name="Ink 14337">
                  <a:extLst>
                    <a:ext uri="{FF2B5EF4-FFF2-40B4-BE49-F238E27FC236}">
                      <a16:creationId xmlns:a16="http://schemas.microsoft.com/office/drawing/2014/main" id="{3887DF48-5D49-E04F-B01D-8304E39B5470}"/>
                    </a:ext>
                  </a:extLst>
                </p14:cNvPr>
                <p14:cNvContentPartPr/>
                <p14:nvPr/>
              </p14:nvContentPartPr>
              <p14:xfrm>
                <a:off x="4402183" y="4606937"/>
                <a:ext cx="360" cy="360"/>
              </p14:xfrm>
            </p:contentPart>
          </mc:Choice>
          <mc:Fallback xmlns="">
            <p:pic>
              <p:nvPicPr>
                <p:cNvPr id="14338" name="Ink 14337">
                  <a:extLst>
                    <a:ext uri="{FF2B5EF4-FFF2-40B4-BE49-F238E27FC236}">
                      <a16:creationId xmlns:a16="http://schemas.microsoft.com/office/drawing/2014/main" id="{3887DF48-5D49-E04F-B01D-8304E39B5470}"/>
                    </a:ext>
                  </a:extLst>
                </p:cNvPr>
                <p:cNvPicPr/>
                <p:nvPr/>
              </p:nvPicPr>
              <p:blipFill>
                <a:blip r:embed="rId7"/>
                <a:stretch>
                  <a:fillRect/>
                </a:stretch>
              </p:blipFill>
              <p:spPr>
                <a:xfrm>
                  <a:off x="4384183" y="45892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339" name="Ink 14338">
                  <a:extLst>
                    <a:ext uri="{FF2B5EF4-FFF2-40B4-BE49-F238E27FC236}">
                      <a16:creationId xmlns:a16="http://schemas.microsoft.com/office/drawing/2014/main" id="{7B530695-92C4-3E4F-A1BF-D2943F004575}"/>
                    </a:ext>
                  </a:extLst>
                </p14:cNvPr>
                <p14:cNvContentPartPr/>
                <p14:nvPr/>
              </p14:nvContentPartPr>
              <p14:xfrm>
                <a:off x="4641223" y="4602977"/>
                <a:ext cx="360" cy="360"/>
              </p14:xfrm>
            </p:contentPart>
          </mc:Choice>
          <mc:Fallback xmlns="">
            <p:pic>
              <p:nvPicPr>
                <p:cNvPr id="14339" name="Ink 14338">
                  <a:extLst>
                    <a:ext uri="{FF2B5EF4-FFF2-40B4-BE49-F238E27FC236}">
                      <a16:creationId xmlns:a16="http://schemas.microsoft.com/office/drawing/2014/main" id="{7B530695-92C4-3E4F-A1BF-D2943F004575}"/>
                    </a:ext>
                  </a:extLst>
                </p:cNvPr>
                <p:cNvPicPr/>
                <p:nvPr/>
              </p:nvPicPr>
              <p:blipFill>
                <a:blip r:embed="rId7"/>
                <a:stretch>
                  <a:fillRect/>
                </a:stretch>
              </p:blipFill>
              <p:spPr>
                <a:xfrm>
                  <a:off x="4623223" y="4585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340" name="Ink 14339">
                  <a:extLst>
                    <a:ext uri="{FF2B5EF4-FFF2-40B4-BE49-F238E27FC236}">
                      <a16:creationId xmlns:a16="http://schemas.microsoft.com/office/drawing/2014/main" id="{C6BC5415-B5FC-E24D-B400-349C9EBBDF97}"/>
                    </a:ext>
                  </a:extLst>
                </p14:cNvPr>
                <p14:cNvContentPartPr/>
                <p14:nvPr/>
              </p14:nvContentPartPr>
              <p14:xfrm>
                <a:off x="4835623" y="4581377"/>
                <a:ext cx="360" cy="360"/>
              </p14:xfrm>
            </p:contentPart>
          </mc:Choice>
          <mc:Fallback xmlns="">
            <p:pic>
              <p:nvPicPr>
                <p:cNvPr id="14340" name="Ink 14339">
                  <a:extLst>
                    <a:ext uri="{FF2B5EF4-FFF2-40B4-BE49-F238E27FC236}">
                      <a16:creationId xmlns:a16="http://schemas.microsoft.com/office/drawing/2014/main" id="{C6BC5415-B5FC-E24D-B400-349C9EBBDF97}"/>
                    </a:ext>
                  </a:extLst>
                </p:cNvPr>
                <p:cNvPicPr/>
                <p:nvPr/>
              </p:nvPicPr>
              <p:blipFill>
                <a:blip r:embed="rId7"/>
                <a:stretch>
                  <a:fillRect/>
                </a:stretch>
              </p:blipFill>
              <p:spPr>
                <a:xfrm>
                  <a:off x="4817983" y="45633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41" name="Ink 14340">
                  <a:extLst>
                    <a:ext uri="{FF2B5EF4-FFF2-40B4-BE49-F238E27FC236}">
                      <a16:creationId xmlns:a16="http://schemas.microsoft.com/office/drawing/2014/main" id="{EDEE6B7B-1ED0-E047-A9A3-3283D8C7555B}"/>
                    </a:ext>
                  </a:extLst>
                </p14:cNvPr>
                <p14:cNvContentPartPr/>
                <p14:nvPr/>
              </p14:nvContentPartPr>
              <p14:xfrm>
                <a:off x="4735183" y="4555817"/>
                <a:ext cx="360" cy="360"/>
              </p14:xfrm>
            </p:contentPart>
          </mc:Choice>
          <mc:Fallback xmlns="">
            <p:pic>
              <p:nvPicPr>
                <p:cNvPr id="14341" name="Ink 14340">
                  <a:extLst>
                    <a:ext uri="{FF2B5EF4-FFF2-40B4-BE49-F238E27FC236}">
                      <a16:creationId xmlns:a16="http://schemas.microsoft.com/office/drawing/2014/main" id="{EDEE6B7B-1ED0-E047-A9A3-3283D8C7555B}"/>
                    </a:ext>
                  </a:extLst>
                </p:cNvPr>
                <p:cNvPicPr/>
                <p:nvPr/>
              </p:nvPicPr>
              <p:blipFill>
                <a:blip r:embed="rId7"/>
                <a:stretch>
                  <a:fillRect/>
                </a:stretch>
              </p:blipFill>
              <p:spPr>
                <a:xfrm>
                  <a:off x="4717543" y="4537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42" name="Ink 14341">
                  <a:extLst>
                    <a:ext uri="{FF2B5EF4-FFF2-40B4-BE49-F238E27FC236}">
                      <a16:creationId xmlns:a16="http://schemas.microsoft.com/office/drawing/2014/main" id="{BD154436-8BBA-1D4F-8D1D-759C3A8160A0}"/>
                    </a:ext>
                  </a:extLst>
                </p14:cNvPr>
                <p14:cNvContentPartPr/>
                <p14:nvPr/>
              </p14:nvContentPartPr>
              <p14:xfrm>
                <a:off x="4839583" y="4428017"/>
                <a:ext cx="360" cy="360"/>
              </p14:xfrm>
            </p:contentPart>
          </mc:Choice>
          <mc:Fallback xmlns="">
            <p:pic>
              <p:nvPicPr>
                <p:cNvPr id="14342" name="Ink 14341">
                  <a:extLst>
                    <a:ext uri="{FF2B5EF4-FFF2-40B4-BE49-F238E27FC236}">
                      <a16:creationId xmlns:a16="http://schemas.microsoft.com/office/drawing/2014/main" id="{BD154436-8BBA-1D4F-8D1D-759C3A8160A0}"/>
                    </a:ext>
                  </a:extLst>
                </p:cNvPr>
                <p:cNvPicPr/>
                <p:nvPr/>
              </p:nvPicPr>
              <p:blipFill>
                <a:blip r:embed="rId7"/>
                <a:stretch>
                  <a:fillRect/>
                </a:stretch>
              </p:blipFill>
              <p:spPr>
                <a:xfrm>
                  <a:off x="4821943" y="44100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343" name="Ink 14342">
                  <a:extLst>
                    <a:ext uri="{FF2B5EF4-FFF2-40B4-BE49-F238E27FC236}">
                      <a16:creationId xmlns:a16="http://schemas.microsoft.com/office/drawing/2014/main" id="{F549AEF1-AD3C-FF40-A0F1-32C11308F602}"/>
                    </a:ext>
                  </a:extLst>
                </p14:cNvPr>
                <p14:cNvContentPartPr/>
                <p14:nvPr/>
              </p14:nvContentPartPr>
              <p14:xfrm>
                <a:off x="4996183" y="4428017"/>
                <a:ext cx="360" cy="360"/>
              </p14:xfrm>
            </p:contentPart>
          </mc:Choice>
          <mc:Fallback xmlns="">
            <p:pic>
              <p:nvPicPr>
                <p:cNvPr id="14343" name="Ink 14342">
                  <a:extLst>
                    <a:ext uri="{FF2B5EF4-FFF2-40B4-BE49-F238E27FC236}">
                      <a16:creationId xmlns:a16="http://schemas.microsoft.com/office/drawing/2014/main" id="{F549AEF1-AD3C-FF40-A0F1-32C11308F602}"/>
                    </a:ext>
                  </a:extLst>
                </p:cNvPr>
                <p:cNvPicPr/>
                <p:nvPr/>
              </p:nvPicPr>
              <p:blipFill>
                <a:blip r:embed="rId7"/>
                <a:stretch>
                  <a:fillRect/>
                </a:stretch>
              </p:blipFill>
              <p:spPr>
                <a:xfrm>
                  <a:off x="4978543" y="44100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44" name="Ink 14343">
                  <a:extLst>
                    <a:ext uri="{FF2B5EF4-FFF2-40B4-BE49-F238E27FC236}">
                      <a16:creationId xmlns:a16="http://schemas.microsoft.com/office/drawing/2014/main" id="{6A0E8929-277E-0C4C-931A-F1CA9404719B}"/>
                    </a:ext>
                  </a:extLst>
                </p14:cNvPr>
                <p14:cNvContentPartPr/>
                <p14:nvPr/>
              </p14:nvContentPartPr>
              <p14:xfrm>
                <a:off x="5049823" y="4511897"/>
                <a:ext cx="360" cy="360"/>
              </p14:xfrm>
            </p:contentPart>
          </mc:Choice>
          <mc:Fallback xmlns="">
            <p:pic>
              <p:nvPicPr>
                <p:cNvPr id="14344" name="Ink 14343">
                  <a:extLst>
                    <a:ext uri="{FF2B5EF4-FFF2-40B4-BE49-F238E27FC236}">
                      <a16:creationId xmlns:a16="http://schemas.microsoft.com/office/drawing/2014/main" id="{6A0E8929-277E-0C4C-931A-F1CA9404719B}"/>
                    </a:ext>
                  </a:extLst>
                </p:cNvPr>
                <p:cNvPicPr/>
                <p:nvPr/>
              </p:nvPicPr>
              <p:blipFill>
                <a:blip r:embed="rId7"/>
                <a:stretch>
                  <a:fillRect/>
                </a:stretch>
              </p:blipFill>
              <p:spPr>
                <a:xfrm>
                  <a:off x="5031823" y="44942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45" name="Ink 14344">
                  <a:extLst>
                    <a:ext uri="{FF2B5EF4-FFF2-40B4-BE49-F238E27FC236}">
                      <a16:creationId xmlns:a16="http://schemas.microsoft.com/office/drawing/2014/main" id="{26AD5215-6337-E949-9FD3-3918974FD402}"/>
                    </a:ext>
                  </a:extLst>
                </p14:cNvPr>
                <p14:cNvContentPartPr/>
                <p14:nvPr/>
              </p14:nvContentPartPr>
              <p14:xfrm>
                <a:off x="5191663" y="4524137"/>
                <a:ext cx="360" cy="360"/>
              </p14:xfrm>
            </p:contentPart>
          </mc:Choice>
          <mc:Fallback xmlns="">
            <p:pic>
              <p:nvPicPr>
                <p:cNvPr id="14345" name="Ink 14344">
                  <a:extLst>
                    <a:ext uri="{FF2B5EF4-FFF2-40B4-BE49-F238E27FC236}">
                      <a16:creationId xmlns:a16="http://schemas.microsoft.com/office/drawing/2014/main" id="{26AD5215-6337-E949-9FD3-3918974FD402}"/>
                    </a:ext>
                  </a:extLst>
                </p:cNvPr>
                <p:cNvPicPr/>
                <p:nvPr/>
              </p:nvPicPr>
              <p:blipFill>
                <a:blip r:embed="rId7"/>
                <a:stretch>
                  <a:fillRect/>
                </a:stretch>
              </p:blipFill>
              <p:spPr>
                <a:xfrm>
                  <a:off x="5173663" y="4506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47" name="Ink 14346">
                  <a:extLst>
                    <a:ext uri="{FF2B5EF4-FFF2-40B4-BE49-F238E27FC236}">
                      <a16:creationId xmlns:a16="http://schemas.microsoft.com/office/drawing/2014/main" id="{6EF17DE0-76CF-4B46-ABF1-3F43921906D0}"/>
                    </a:ext>
                  </a:extLst>
                </p14:cNvPr>
                <p14:cNvContentPartPr/>
                <p14:nvPr/>
              </p14:nvContentPartPr>
              <p14:xfrm>
                <a:off x="5222263" y="4677137"/>
                <a:ext cx="360" cy="360"/>
              </p14:xfrm>
            </p:contentPart>
          </mc:Choice>
          <mc:Fallback xmlns="">
            <p:pic>
              <p:nvPicPr>
                <p:cNvPr id="14347" name="Ink 14346">
                  <a:extLst>
                    <a:ext uri="{FF2B5EF4-FFF2-40B4-BE49-F238E27FC236}">
                      <a16:creationId xmlns:a16="http://schemas.microsoft.com/office/drawing/2014/main" id="{6EF17DE0-76CF-4B46-ABF1-3F43921906D0}"/>
                    </a:ext>
                  </a:extLst>
                </p:cNvPr>
                <p:cNvPicPr/>
                <p:nvPr/>
              </p:nvPicPr>
              <p:blipFill>
                <a:blip r:embed="rId7"/>
                <a:stretch>
                  <a:fillRect/>
                </a:stretch>
              </p:blipFill>
              <p:spPr>
                <a:xfrm>
                  <a:off x="5204263" y="46591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48" name="Ink 14347">
                  <a:extLst>
                    <a:ext uri="{FF2B5EF4-FFF2-40B4-BE49-F238E27FC236}">
                      <a16:creationId xmlns:a16="http://schemas.microsoft.com/office/drawing/2014/main" id="{E3C373E6-F43E-EE4F-AF2A-2328E14CFF51}"/>
                    </a:ext>
                  </a:extLst>
                </p14:cNvPr>
                <p14:cNvContentPartPr/>
                <p14:nvPr/>
              </p14:nvContentPartPr>
              <p14:xfrm>
                <a:off x="5138743" y="4418297"/>
                <a:ext cx="360" cy="360"/>
              </p14:xfrm>
            </p:contentPart>
          </mc:Choice>
          <mc:Fallback xmlns="">
            <p:pic>
              <p:nvPicPr>
                <p:cNvPr id="14348" name="Ink 14347">
                  <a:extLst>
                    <a:ext uri="{FF2B5EF4-FFF2-40B4-BE49-F238E27FC236}">
                      <a16:creationId xmlns:a16="http://schemas.microsoft.com/office/drawing/2014/main" id="{E3C373E6-F43E-EE4F-AF2A-2328E14CFF51}"/>
                    </a:ext>
                  </a:extLst>
                </p:cNvPr>
                <p:cNvPicPr/>
                <p:nvPr/>
              </p:nvPicPr>
              <p:blipFill>
                <a:blip r:embed="rId7"/>
                <a:stretch>
                  <a:fillRect/>
                </a:stretch>
              </p:blipFill>
              <p:spPr>
                <a:xfrm>
                  <a:off x="5120743" y="44002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49" name="Ink 14348">
                  <a:extLst>
                    <a:ext uri="{FF2B5EF4-FFF2-40B4-BE49-F238E27FC236}">
                      <a16:creationId xmlns:a16="http://schemas.microsoft.com/office/drawing/2014/main" id="{62825615-BF98-A845-83B1-5F2A7DA40680}"/>
                    </a:ext>
                  </a:extLst>
                </p14:cNvPr>
                <p14:cNvContentPartPr/>
                <p14:nvPr/>
              </p14:nvContentPartPr>
              <p14:xfrm>
                <a:off x="5141263" y="4717817"/>
                <a:ext cx="360" cy="360"/>
              </p14:xfrm>
            </p:contentPart>
          </mc:Choice>
          <mc:Fallback xmlns="">
            <p:pic>
              <p:nvPicPr>
                <p:cNvPr id="14349" name="Ink 14348">
                  <a:extLst>
                    <a:ext uri="{FF2B5EF4-FFF2-40B4-BE49-F238E27FC236}">
                      <a16:creationId xmlns:a16="http://schemas.microsoft.com/office/drawing/2014/main" id="{62825615-BF98-A845-83B1-5F2A7DA40680}"/>
                    </a:ext>
                  </a:extLst>
                </p:cNvPr>
                <p:cNvPicPr/>
                <p:nvPr/>
              </p:nvPicPr>
              <p:blipFill>
                <a:blip r:embed="rId7"/>
                <a:stretch>
                  <a:fillRect/>
                </a:stretch>
              </p:blipFill>
              <p:spPr>
                <a:xfrm>
                  <a:off x="5123623" y="4699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350" name="Ink 14349">
                  <a:extLst>
                    <a:ext uri="{FF2B5EF4-FFF2-40B4-BE49-F238E27FC236}">
                      <a16:creationId xmlns:a16="http://schemas.microsoft.com/office/drawing/2014/main" id="{11817A1D-A728-804B-9E8B-44A5E844E99E}"/>
                    </a:ext>
                  </a:extLst>
                </p14:cNvPr>
                <p14:cNvContentPartPr/>
                <p14:nvPr/>
              </p14:nvContentPartPr>
              <p14:xfrm>
                <a:off x="4938583" y="4550417"/>
                <a:ext cx="360" cy="360"/>
              </p14:xfrm>
            </p:contentPart>
          </mc:Choice>
          <mc:Fallback xmlns="">
            <p:pic>
              <p:nvPicPr>
                <p:cNvPr id="14350" name="Ink 14349">
                  <a:extLst>
                    <a:ext uri="{FF2B5EF4-FFF2-40B4-BE49-F238E27FC236}">
                      <a16:creationId xmlns:a16="http://schemas.microsoft.com/office/drawing/2014/main" id="{11817A1D-A728-804B-9E8B-44A5E844E99E}"/>
                    </a:ext>
                  </a:extLst>
                </p:cNvPr>
                <p:cNvPicPr/>
                <p:nvPr/>
              </p:nvPicPr>
              <p:blipFill>
                <a:blip r:embed="rId7"/>
                <a:stretch>
                  <a:fillRect/>
                </a:stretch>
              </p:blipFill>
              <p:spPr>
                <a:xfrm>
                  <a:off x="4920583" y="4532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51" name="Ink 14350">
                  <a:extLst>
                    <a:ext uri="{FF2B5EF4-FFF2-40B4-BE49-F238E27FC236}">
                      <a16:creationId xmlns:a16="http://schemas.microsoft.com/office/drawing/2014/main" id="{CA798670-9B5A-2648-88FF-3941AC1718B9}"/>
                    </a:ext>
                  </a:extLst>
                </p14:cNvPr>
                <p14:cNvContentPartPr/>
                <p14:nvPr/>
              </p14:nvContentPartPr>
              <p14:xfrm>
                <a:off x="4922383" y="4694057"/>
                <a:ext cx="360" cy="360"/>
              </p14:xfrm>
            </p:contentPart>
          </mc:Choice>
          <mc:Fallback xmlns="">
            <p:pic>
              <p:nvPicPr>
                <p:cNvPr id="14351" name="Ink 14350">
                  <a:extLst>
                    <a:ext uri="{FF2B5EF4-FFF2-40B4-BE49-F238E27FC236}">
                      <a16:creationId xmlns:a16="http://schemas.microsoft.com/office/drawing/2014/main" id="{CA798670-9B5A-2648-88FF-3941AC1718B9}"/>
                    </a:ext>
                  </a:extLst>
                </p:cNvPr>
                <p:cNvPicPr/>
                <p:nvPr/>
              </p:nvPicPr>
              <p:blipFill>
                <a:blip r:embed="rId7"/>
                <a:stretch>
                  <a:fillRect/>
                </a:stretch>
              </p:blipFill>
              <p:spPr>
                <a:xfrm>
                  <a:off x="4904743" y="4676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352" name="Ink 14351">
                  <a:extLst>
                    <a:ext uri="{FF2B5EF4-FFF2-40B4-BE49-F238E27FC236}">
                      <a16:creationId xmlns:a16="http://schemas.microsoft.com/office/drawing/2014/main" id="{FD890006-2F29-674A-8C98-204DB2520A54}"/>
                    </a:ext>
                  </a:extLst>
                </p14:cNvPr>
                <p14:cNvContentPartPr/>
                <p14:nvPr/>
              </p14:nvContentPartPr>
              <p14:xfrm>
                <a:off x="4638343" y="4694057"/>
                <a:ext cx="360" cy="360"/>
              </p14:xfrm>
            </p:contentPart>
          </mc:Choice>
          <mc:Fallback xmlns="">
            <p:pic>
              <p:nvPicPr>
                <p:cNvPr id="14352" name="Ink 14351">
                  <a:extLst>
                    <a:ext uri="{FF2B5EF4-FFF2-40B4-BE49-F238E27FC236}">
                      <a16:creationId xmlns:a16="http://schemas.microsoft.com/office/drawing/2014/main" id="{FD890006-2F29-674A-8C98-204DB2520A54}"/>
                    </a:ext>
                  </a:extLst>
                </p:cNvPr>
                <p:cNvPicPr/>
                <p:nvPr/>
              </p:nvPicPr>
              <p:blipFill>
                <a:blip r:embed="rId7"/>
                <a:stretch>
                  <a:fillRect/>
                </a:stretch>
              </p:blipFill>
              <p:spPr>
                <a:xfrm>
                  <a:off x="4620343" y="4676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53" name="Ink 14352">
                  <a:extLst>
                    <a:ext uri="{FF2B5EF4-FFF2-40B4-BE49-F238E27FC236}">
                      <a16:creationId xmlns:a16="http://schemas.microsoft.com/office/drawing/2014/main" id="{15059C20-BCF7-9F46-AFBB-6C3633519910}"/>
                    </a:ext>
                  </a:extLst>
                </p14:cNvPr>
                <p14:cNvContentPartPr/>
                <p14:nvPr/>
              </p14:nvContentPartPr>
              <p14:xfrm>
                <a:off x="4715383" y="4694057"/>
                <a:ext cx="360" cy="360"/>
              </p14:xfrm>
            </p:contentPart>
          </mc:Choice>
          <mc:Fallback xmlns="">
            <p:pic>
              <p:nvPicPr>
                <p:cNvPr id="14353" name="Ink 14352">
                  <a:extLst>
                    <a:ext uri="{FF2B5EF4-FFF2-40B4-BE49-F238E27FC236}">
                      <a16:creationId xmlns:a16="http://schemas.microsoft.com/office/drawing/2014/main" id="{15059C20-BCF7-9F46-AFBB-6C3633519910}"/>
                    </a:ext>
                  </a:extLst>
                </p:cNvPr>
                <p:cNvPicPr/>
                <p:nvPr/>
              </p:nvPicPr>
              <p:blipFill>
                <a:blip r:embed="rId7"/>
                <a:stretch>
                  <a:fillRect/>
                </a:stretch>
              </p:blipFill>
              <p:spPr>
                <a:xfrm>
                  <a:off x="4697383" y="4676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354" name="Ink 14353">
                  <a:extLst>
                    <a:ext uri="{FF2B5EF4-FFF2-40B4-BE49-F238E27FC236}">
                      <a16:creationId xmlns:a16="http://schemas.microsoft.com/office/drawing/2014/main" id="{669CD399-2ED3-9548-8572-9FAF5B65D0A6}"/>
                    </a:ext>
                  </a:extLst>
                </p14:cNvPr>
                <p14:cNvContentPartPr/>
                <p14:nvPr/>
              </p14:nvContentPartPr>
              <p14:xfrm>
                <a:off x="4798543" y="4688657"/>
                <a:ext cx="360" cy="360"/>
              </p14:xfrm>
            </p:contentPart>
          </mc:Choice>
          <mc:Fallback xmlns="">
            <p:pic>
              <p:nvPicPr>
                <p:cNvPr id="14354" name="Ink 14353">
                  <a:extLst>
                    <a:ext uri="{FF2B5EF4-FFF2-40B4-BE49-F238E27FC236}">
                      <a16:creationId xmlns:a16="http://schemas.microsoft.com/office/drawing/2014/main" id="{669CD399-2ED3-9548-8572-9FAF5B65D0A6}"/>
                    </a:ext>
                  </a:extLst>
                </p:cNvPr>
                <p:cNvPicPr/>
                <p:nvPr/>
              </p:nvPicPr>
              <p:blipFill>
                <a:blip r:embed="rId7"/>
                <a:stretch>
                  <a:fillRect/>
                </a:stretch>
              </p:blipFill>
              <p:spPr>
                <a:xfrm>
                  <a:off x="4780543" y="46706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55" name="Ink 14354">
                  <a:extLst>
                    <a:ext uri="{FF2B5EF4-FFF2-40B4-BE49-F238E27FC236}">
                      <a16:creationId xmlns:a16="http://schemas.microsoft.com/office/drawing/2014/main" id="{18D11D8D-F2A6-9941-978C-C335446895CD}"/>
                    </a:ext>
                  </a:extLst>
                </p14:cNvPr>
                <p14:cNvContentPartPr/>
                <p14:nvPr/>
              </p14:nvContentPartPr>
              <p14:xfrm>
                <a:off x="4658503" y="4923017"/>
                <a:ext cx="360" cy="360"/>
              </p14:xfrm>
            </p:contentPart>
          </mc:Choice>
          <mc:Fallback xmlns="">
            <p:pic>
              <p:nvPicPr>
                <p:cNvPr id="14355" name="Ink 14354">
                  <a:extLst>
                    <a:ext uri="{FF2B5EF4-FFF2-40B4-BE49-F238E27FC236}">
                      <a16:creationId xmlns:a16="http://schemas.microsoft.com/office/drawing/2014/main" id="{18D11D8D-F2A6-9941-978C-C335446895CD}"/>
                    </a:ext>
                  </a:extLst>
                </p:cNvPr>
                <p:cNvPicPr/>
                <p:nvPr/>
              </p:nvPicPr>
              <p:blipFill>
                <a:blip r:embed="rId7"/>
                <a:stretch>
                  <a:fillRect/>
                </a:stretch>
              </p:blipFill>
              <p:spPr>
                <a:xfrm>
                  <a:off x="4640503" y="49053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356" name="Ink 14355">
                  <a:extLst>
                    <a:ext uri="{FF2B5EF4-FFF2-40B4-BE49-F238E27FC236}">
                      <a16:creationId xmlns:a16="http://schemas.microsoft.com/office/drawing/2014/main" id="{03DEEC50-5632-874E-8547-1E08AB32C017}"/>
                    </a:ext>
                  </a:extLst>
                </p14:cNvPr>
                <p14:cNvContentPartPr/>
                <p14:nvPr/>
              </p14:nvContentPartPr>
              <p14:xfrm>
                <a:off x="4623223" y="4790897"/>
                <a:ext cx="360" cy="360"/>
              </p14:xfrm>
            </p:contentPart>
          </mc:Choice>
          <mc:Fallback xmlns="">
            <p:pic>
              <p:nvPicPr>
                <p:cNvPr id="14356" name="Ink 14355">
                  <a:extLst>
                    <a:ext uri="{FF2B5EF4-FFF2-40B4-BE49-F238E27FC236}">
                      <a16:creationId xmlns:a16="http://schemas.microsoft.com/office/drawing/2014/main" id="{03DEEC50-5632-874E-8547-1E08AB32C017}"/>
                    </a:ext>
                  </a:extLst>
                </p:cNvPr>
                <p:cNvPicPr/>
                <p:nvPr/>
              </p:nvPicPr>
              <p:blipFill>
                <a:blip r:embed="rId7"/>
                <a:stretch>
                  <a:fillRect/>
                </a:stretch>
              </p:blipFill>
              <p:spPr>
                <a:xfrm>
                  <a:off x="4605223" y="47728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357" name="Ink 14356">
                  <a:extLst>
                    <a:ext uri="{FF2B5EF4-FFF2-40B4-BE49-F238E27FC236}">
                      <a16:creationId xmlns:a16="http://schemas.microsoft.com/office/drawing/2014/main" id="{1403DCB9-5EA1-3244-8A0D-78CEE21F971F}"/>
                    </a:ext>
                  </a:extLst>
                </p14:cNvPr>
                <p14:cNvContentPartPr/>
                <p14:nvPr/>
              </p14:nvContentPartPr>
              <p14:xfrm>
                <a:off x="4722223" y="4790897"/>
                <a:ext cx="360" cy="360"/>
              </p14:xfrm>
            </p:contentPart>
          </mc:Choice>
          <mc:Fallback xmlns="">
            <p:pic>
              <p:nvPicPr>
                <p:cNvPr id="14357" name="Ink 14356">
                  <a:extLst>
                    <a:ext uri="{FF2B5EF4-FFF2-40B4-BE49-F238E27FC236}">
                      <a16:creationId xmlns:a16="http://schemas.microsoft.com/office/drawing/2014/main" id="{1403DCB9-5EA1-3244-8A0D-78CEE21F971F}"/>
                    </a:ext>
                  </a:extLst>
                </p:cNvPr>
                <p:cNvPicPr/>
                <p:nvPr/>
              </p:nvPicPr>
              <p:blipFill>
                <a:blip r:embed="rId7"/>
                <a:stretch>
                  <a:fillRect/>
                </a:stretch>
              </p:blipFill>
              <p:spPr>
                <a:xfrm>
                  <a:off x="4704583" y="47728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358" name="Ink 14357">
                  <a:extLst>
                    <a:ext uri="{FF2B5EF4-FFF2-40B4-BE49-F238E27FC236}">
                      <a16:creationId xmlns:a16="http://schemas.microsoft.com/office/drawing/2014/main" id="{4CBB1137-2513-6544-8046-1FBFC3B59D1B}"/>
                    </a:ext>
                  </a:extLst>
                </p14:cNvPr>
                <p14:cNvContentPartPr/>
                <p14:nvPr/>
              </p14:nvContentPartPr>
              <p14:xfrm>
                <a:off x="4722223" y="4984577"/>
                <a:ext cx="360" cy="360"/>
              </p14:xfrm>
            </p:contentPart>
          </mc:Choice>
          <mc:Fallback xmlns="">
            <p:pic>
              <p:nvPicPr>
                <p:cNvPr id="14358" name="Ink 14357">
                  <a:extLst>
                    <a:ext uri="{FF2B5EF4-FFF2-40B4-BE49-F238E27FC236}">
                      <a16:creationId xmlns:a16="http://schemas.microsoft.com/office/drawing/2014/main" id="{4CBB1137-2513-6544-8046-1FBFC3B59D1B}"/>
                    </a:ext>
                  </a:extLst>
                </p:cNvPr>
                <p:cNvPicPr/>
                <p:nvPr/>
              </p:nvPicPr>
              <p:blipFill>
                <a:blip r:embed="rId7"/>
                <a:stretch>
                  <a:fillRect/>
                </a:stretch>
              </p:blipFill>
              <p:spPr>
                <a:xfrm>
                  <a:off x="4704583" y="49669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59" name="Ink 14358">
                  <a:extLst>
                    <a:ext uri="{FF2B5EF4-FFF2-40B4-BE49-F238E27FC236}">
                      <a16:creationId xmlns:a16="http://schemas.microsoft.com/office/drawing/2014/main" id="{AEBD2EBC-7172-414A-A652-C8BED35B2B28}"/>
                    </a:ext>
                  </a:extLst>
                </p14:cNvPr>
                <p14:cNvContentPartPr/>
                <p14:nvPr/>
              </p14:nvContentPartPr>
              <p14:xfrm>
                <a:off x="4949023" y="5091857"/>
                <a:ext cx="360" cy="360"/>
              </p14:xfrm>
            </p:contentPart>
          </mc:Choice>
          <mc:Fallback xmlns="">
            <p:pic>
              <p:nvPicPr>
                <p:cNvPr id="14359" name="Ink 14358">
                  <a:extLst>
                    <a:ext uri="{FF2B5EF4-FFF2-40B4-BE49-F238E27FC236}">
                      <a16:creationId xmlns:a16="http://schemas.microsoft.com/office/drawing/2014/main" id="{AEBD2EBC-7172-414A-A652-C8BED35B2B28}"/>
                    </a:ext>
                  </a:extLst>
                </p:cNvPr>
                <p:cNvPicPr/>
                <p:nvPr/>
              </p:nvPicPr>
              <p:blipFill>
                <a:blip r:embed="rId7"/>
                <a:stretch>
                  <a:fillRect/>
                </a:stretch>
              </p:blipFill>
              <p:spPr>
                <a:xfrm>
                  <a:off x="4931023" y="5074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360" name="Ink 14359">
                  <a:extLst>
                    <a:ext uri="{FF2B5EF4-FFF2-40B4-BE49-F238E27FC236}">
                      <a16:creationId xmlns:a16="http://schemas.microsoft.com/office/drawing/2014/main" id="{99FE9297-9E94-7D45-BC91-26804859278B}"/>
                    </a:ext>
                  </a:extLst>
                </p14:cNvPr>
                <p14:cNvContentPartPr/>
                <p14:nvPr/>
              </p14:nvContentPartPr>
              <p14:xfrm>
                <a:off x="4961623" y="4935617"/>
                <a:ext cx="360" cy="360"/>
              </p14:xfrm>
            </p:contentPart>
          </mc:Choice>
          <mc:Fallback xmlns="">
            <p:pic>
              <p:nvPicPr>
                <p:cNvPr id="14360" name="Ink 14359">
                  <a:extLst>
                    <a:ext uri="{FF2B5EF4-FFF2-40B4-BE49-F238E27FC236}">
                      <a16:creationId xmlns:a16="http://schemas.microsoft.com/office/drawing/2014/main" id="{99FE9297-9E94-7D45-BC91-26804859278B}"/>
                    </a:ext>
                  </a:extLst>
                </p:cNvPr>
                <p:cNvPicPr/>
                <p:nvPr/>
              </p:nvPicPr>
              <p:blipFill>
                <a:blip r:embed="rId7"/>
                <a:stretch>
                  <a:fillRect/>
                </a:stretch>
              </p:blipFill>
              <p:spPr>
                <a:xfrm>
                  <a:off x="4943983" y="49179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61" name="Ink 14360">
                  <a:extLst>
                    <a:ext uri="{FF2B5EF4-FFF2-40B4-BE49-F238E27FC236}">
                      <a16:creationId xmlns:a16="http://schemas.microsoft.com/office/drawing/2014/main" id="{7FC46B31-E2B7-B443-97EB-CEDF9A65A5AF}"/>
                    </a:ext>
                  </a:extLst>
                </p14:cNvPr>
                <p14:cNvContentPartPr/>
                <p14:nvPr/>
              </p14:nvContentPartPr>
              <p14:xfrm>
                <a:off x="4860463" y="4920857"/>
                <a:ext cx="360" cy="360"/>
              </p14:xfrm>
            </p:contentPart>
          </mc:Choice>
          <mc:Fallback xmlns="">
            <p:pic>
              <p:nvPicPr>
                <p:cNvPr id="14361" name="Ink 14360">
                  <a:extLst>
                    <a:ext uri="{FF2B5EF4-FFF2-40B4-BE49-F238E27FC236}">
                      <a16:creationId xmlns:a16="http://schemas.microsoft.com/office/drawing/2014/main" id="{7FC46B31-E2B7-B443-97EB-CEDF9A65A5AF}"/>
                    </a:ext>
                  </a:extLst>
                </p:cNvPr>
                <p:cNvPicPr/>
                <p:nvPr/>
              </p:nvPicPr>
              <p:blipFill>
                <a:blip r:embed="rId7"/>
                <a:stretch>
                  <a:fillRect/>
                </a:stretch>
              </p:blipFill>
              <p:spPr>
                <a:xfrm>
                  <a:off x="4842463" y="4903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362" name="Ink 14361">
                  <a:extLst>
                    <a:ext uri="{FF2B5EF4-FFF2-40B4-BE49-F238E27FC236}">
                      <a16:creationId xmlns:a16="http://schemas.microsoft.com/office/drawing/2014/main" id="{9B1E61EB-7769-6E4D-917D-C450780204FE}"/>
                    </a:ext>
                  </a:extLst>
                </p14:cNvPr>
                <p14:cNvContentPartPr/>
                <p14:nvPr/>
              </p14:nvContentPartPr>
              <p14:xfrm>
                <a:off x="4878823" y="4833377"/>
                <a:ext cx="360" cy="360"/>
              </p14:xfrm>
            </p:contentPart>
          </mc:Choice>
          <mc:Fallback xmlns="">
            <p:pic>
              <p:nvPicPr>
                <p:cNvPr id="14362" name="Ink 14361">
                  <a:extLst>
                    <a:ext uri="{FF2B5EF4-FFF2-40B4-BE49-F238E27FC236}">
                      <a16:creationId xmlns:a16="http://schemas.microsoft.com/office/drawing/2014/main" id="{9B1E61EB-7769-6E4D-917D-C450780204FE}"/>
                    </a:ext>
                  </a:extLst>
                </p:cNvPr>
                <p:cNvPicPr/>
                <p:nvPr/>
              </p:nvPicPr>
              <p:blipFill>
                <a:blip r:embed="rId7"/>
                <a:stretch>
                  <a:fillRect/>
                </a:stretch>
              </p:blipFill>
              <p:spPr>
                <a:xfrm>
                  <a:off x="4861183" y="4815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363" name="Ink 14362">
                  <a:extLst>
                    <a:ext uri="{FF2B5EF4-FFF2-40B4-BE49-F238E27FC236}">
                      <a16:creationId xmlns:a16="http://schemas.microsoft.com/office/drawing/2014/main" id="{02570E21-2616-0F44-A2C9-40D42FBAEFD6}"/>
                    </a:ext>
                  </a:extLst>
                </p14:cNvPr>
                <p14:cNvContentPartPr/>
                <p14:nvPr/>
              </p14:nvContentPartPr>
              <p14:xfrm>
                <a:off x="4986103" y="4833377"/>
                <a:ext cx="360" cy="360"/>
              </p14:xfrm>
            </p:contentPart>
          </mc:Choice>
          <mc:Fallback xmlns="">
            <p:pic>
              <p:nvPicPr>
                <p:cNvPr id="14363" name="Ink 14362">
                  <a:extLst>
                    <a:ext uri="{FF2B5EF4-FFF2-40B4-BE49-F238E27FC236}">
                      <a16:creationId xmlns:a16="http://schemas.microsoft.com/office/drawing/2014/main" id="{02570E21-2616-0F44-A2C9-40D42FBAEFD6}"/>
                    </a:ext>
                  </a:extLst>
                </p:cNvPr>
                <p:cNvPicPr/>
                <p:nvPr/>
              </p:nvPicPr>
              <p:blipFill>
                <a:blip r:embed="rId7"/>
                <a:stretch>
                  <a:fillRect/>
                </a:stretch>
              </p:blipFill>
              <p:spPr>
                <a:xfrm>
                  <a:off x="4968463" y="4815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364" name="Ink 14363">
                  <a:extLst>
                    <a:ext uri="{FF2B5EF4-FFF2-40B4-BE49-F238E27FC236}">
                      <a16:creationId xmlns:a16="http://schemas.microsoft.com/office/drawing/2014/main" id="{2B7F6B43-24B2-F949-A29D-2B2D2EC9CE58}"/>
                    </a:ext>
                  </a:extLst>
                </p14:cNvPr>
                <p14:cNvContentPartPr/>
                <p14:nvPr/>
              </p14:nvContentPartPr>
              <p14:xfrm>
                <a:off x="5060263" y="4827257"/>
                <a:ext cx="360" cy="360"/>
              </p14:xfrm>
            </p:contentPart>
          </mc:Choice>
          <mc:Fallback xmlns="">
            <p:pic>
              <p:nvPicPr>
                <p:cNvPr id="14364" name="Ink 14363">
                  <a:extLst>
                    <a:ext uri="{FF2B5EF4-FFF2-40B4-BE49-F238E27FC236}">
                      <a16:creationId xmlns:a16="http://schemas.microsoft.com/office/drawing/2014/main" id="{2B7F6B43-24B2-F949-A29D-2B2D2EC9CE58}"/>
                    </a:ext>
                  </a:extLst>
                </p:cNvPr>
                <p:cNvPicPr/>
                <p:nvPr/>
              </p:nvPicPr>
              <p:blipFill>
                <a:blip r:embed="rId7"/>
                <a:stretch>
                  <a:fillRect/>
                </a:stretch>
              </p:blipFill>
              <p:spPr>
                <a:xfrm>
                  <a:off x="5042263" y="48092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365" name="Ink 14364">
                  <a:extLst>
                    <a:ext uri="{FF2B5EF4-FFF2-40B4-BE49-F238E27FC236}">
                      <a16:creationId xmlns:a16="http://schemas.microsoft.com/office/drawing/2014/main" id="{F3CA8EB7-184D-074C-86B3-F328762AF2D1}"/>
                    </a:ext>
                  </a:extLst>
                </p14:cNvPr>
                <p14:cNvContentPartPr/>
                <p14:nvPr/>
              </p14:nvContentPartPr>
              <p14:xfrm>
                <a:off x="5060263" y="4992497"/>
                <a:ext cx="360" cy="360"/>
              </p14:xfrm>
            </p:contentPart>
          </mc:Choice>
          <mc:Fallback xmlns="">
            <p:pic>
              <p:nvPicPr>
                <p:cNvPr id="14365" name="Ink 14364">
                  <a:extLst>
                    <a:ext uri="{FF2B5EF4-FFF2-40B4-BE49-F238E27FC236}">
                      <a16:creationId xmlns:a16="http://schemas.microsoft.com/office/drawing/2014/main" id="{F3CA8EB7-184D-074C-86B3-F328762AF2D1}"/>
                    </a:ext>
                  </a:extLst>
                </p:cNvPr>
                <p:cNvPicPr/>
                <p:nvPr/>
              </p:nvPicPr>
              <p:blipFill>
                <a:blip r:embed="rId7"/>
                <a:stretch>
                  <a:fillRect/>
                </a:stretch>
              </p:blipFill>
              <p:spPr>
                <a:xfrm>
                  <a:off x="5042263" y="4974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366" name="Ink 14365">
                  <a:extLst>
                    <a:ext uri="{FF2B5EF4-FFF2-40B4-BE49-F238E27FC236}">
                      <a16:creationId xmlns:a16="http://schemas.microsoft.com/office/drawing/2014/main" id="{8A1FE55F-B706-4E44-9AB3-F965EBDAFBA2}"/>
                    </a:ext>
                  </a:extLst>
                </p14:cNvPr>
                <p14:cNvContentPartPr/>
                <p14:nvPr/>
              </p14:nvContentPartPr>
              <p14:xfrm>
                <a:off x="5049103" y="5142257"/>
                <a:ext cx="360" cy="360"/>
              </p14:xfrm>
            </p:contentPart>
          </mc:Choice>
          <mc:Fallback xmlns="">
            <p:pic>
              <p:nvPicPr>
                <p:cNvPr id="14366" name="Ink 14365">
                  <a:extLst>
                    <a:ext uri="{FF2B5EF4-FFF2-40B4-BE49-F238E27FC236}">
                      <a16:creationId xmlns:a16="http://schemas.microsoft.com/office/drawing/2014/main" id="{8A1FE55F-B706-4E44-9AB3-F965EBDAFBA2}"/>
                    </a:ext>
                  </a:extLst>
                </p:cNvPr>
                <p:cNvPicPr/>
                <p:nvPr/>
              </p:nvPicPr>
              <p:blipFill>
                <a:blip r:embed="rId7"/>
                <a:stretch>
                  <a:fillRect/>
                </a:stretch>
              </p:blipFill>
              <p:spPr>
                <a:xfrm>
                  <a:off x="5031463" y="51242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367" name="Ink 14366">
                  <a:extLst>
                    <a:ext uri="{FF2B5EF4-FFF2-40B4-BE49-F238E27FC236}">
                      <a16:creationId xmlns:a16="http://schemas.microsoft.com/office/drawing/2014/main" id="{B5FB32D1-CBE6-514E-B344-83EDE994DE24}"/>
                    </a:ext>
                  </a:extLst>
                </p14:cNvPr>
                <p14:cNvContentPartPr/>
                <p14:nvPr/>
              </p14:nvContentPartPr>
              <p14:xfrm>
                <a:off x="4955503" y="5262497"/>
                <a:ext cx="360" cy="360"/>
              </p14:xfrm>
            </p:contentPart>
          </mc:Choice>
          <mc:Fallback xmlns="">
            <p:pic>
              <p:nvPicPr>
                <p:cNvPr id="14367" name="Ink 14366">
                  <a:extLst>
                    <a:ext uri="{FF2B5EF4-FFF2-40B4-BE49-F238E27FC236}">
                      <a16:creationId xmlns:a16="http://schemas.microsoft.com/office/drawing/2014/main" id="{B5FB32D1-CBE6-514E-B344-83EDE994DE24}"/>
                    </a:ext>
                  </a:extLst>
                </p:cNvPr>
                <p:cNvPicPr/>
                <p:nvPr/>
              </p:nvPicPr>
              <p:blipFill>
                <a:blip r:embed="rId7"/>
                <a:stretch>
                  <a:fillRect/>
                </a:stretch>
              </p:blipFill>
              <p:spPr>
                <a:xfrm>
                  <a:off x="4937863" y="5244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368" name="Ink 14367">
                  <a:extLst>
                    <a:ext uri="{FF2B5EF4-FFF2-40B4-BE49-F238E27FC236}">
                      <a16:creationId xmlns:a16="http://schemas.microsoft.com/office/drawing/2014/main" id="{A22641EC-EEB1-CC48-8A86-CE137346807F}"/>
                    </a:ext>
                  </a:extLst>
                </p14:cNvPr>
                <p14:cNvContentPartPr/>
                <p14:nvPr/>
              </p14:nvContentPartPr>
              <p14:xfrm>
                <a:off x="4821583" y="5117777"/>
                <a:ext cx="360" cy="360"/>
              </p14:xfrm>
            </p:contentPart>
          </mc:Choice>
          <mc:Fallback xmlns="">
            <p:pic>
              <p:nvPicPr>
                <p:cNvPr id="14368" name="Ink 14367">
                  <a:extLst>
                    <a:ext uri="{FF2B5EF4-FFF2-40B4-BE49-F238E27FC236}">
                      <a16:creationId xmlns:a16="http://schemas.microsoft.com/office/drawing/2014/main" id="{A22641EC-EEB1-CC48-8A86-CE137346807F}"/>
                    </a:ext>
                  </a:extLst>
                </p:cNvPr>
                <p:cNvPicPr/>
                <p:nvPr/>
              </p:nvPicPr>
              <p:blipFill>
                <a:blip r:embed="rId7"/>
                <a:stretch>
                  <a:fillRect/>
                </a:stretch>
              </p:blipFill>
              <p:spPr>
                <a:xfrm>
                  <a:off x="4803943" y="5099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369" name="Ink 14368">
                  <a:extLst>
                    <a:ext uri="{FF2B5EF4-FFF2-40B4-BE49-F238E27FC236}">
                      <a16:creationId xmlns:a16="http://schemas.microsoft.com/office/drawing/2014/main" id="{5123E818-9813-424D-A0E1-95D6B1356210}"/>
                    </a:ext>
                  </a:extLst>
                </p14:cNvPr>
                <p14:cNvContentPartPr/>
                <p14:nvPr/>
              </p14:nvContentPartPr>
              <p14:xfrm>
                <a:off x="4895023" y="5180057"/>
                <a:ext cx="360" cy="360"/>
              </p14:xfrm>
            </p:contentPart>
          </mc:Choice>
          <mc:Fallback xmlns="">
            <p:pic>
              <p:nvPicPr>
                <p:cNvPr id="14369" name="Ink 14368">
                  <a:extLst>
                    <a:ext uri="{FF2B5EF4-FFF2-40B4-BE49-F238E27FC236}">
                      <a16:creationId xmlns:a16="http://schemas.microsoft.com/office/drawing/2014/main" id="{5123E818-9813-424D-A0E1-95D6B1356210}"/>
                    </a:ext>
                  </a:extLst>
                </p:cNvPr>
                <p:cNvPicPr/>
                <p:nvPr/>
              </p:nvPicPr>
              <p:blipFill>
                <a:blip r:embed="rId7"/>
                <a:stretch>
                  <a:fillRect/>
                </a:stretch>
              </p:blipFill>
              <p:spPr>
                <a:xfrm>
                  <a:off x="4877023" y="5162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370" name="Ink 14369">
                  <a:extLst>
                    <a:ext uri="{FF2B5EF4-FFF2-40B4-BE49-F238E27FC236}">
                      <a16:creationId xmlns:a16="http://schemas.microsoft.com/office/drawing/2014/main" id="{CD01C281-2655-F54F-9331-B91A3CBB1B6A}"/>
                    </a:ext>
                  </a:extLst>
                </p14:cNvPr>
                <p14:cNvContentPartPr/>
                <p14:nvPr/>
              </p14:nvContentPartPr>
              <p14:xfrm>
                <a:off x="4895383" y="5002937"/>
                <a:ext cx="360" cy="360"/>
              </p14:xfrm>
            </p:contentPart>
          </mc:Choice>
          <mc:Fallback xmlns="">
            <p:pic>
              <p:nvPicPr>
                <p:cNvPr id="14370" name="Ink 14369">
                  <a:extLst>
                    <a:ext uri="{FF2B5EF4-FFF2-40B4-BE49-F238E27FC236}">
                      <a16:creationId xmlns:a16="http://schemas.microsoft.com/office/drawing/2014/main" id="{CD01C281-2655-F54F-9331-B91A3CBB1B6A}"/>
                    </a:ext>
                  </a:extLst>
                </p:cNvPr>
                <p:cNvPicPr/>
                <p:nvPr/>
              </p:nvPicPr>
              <p:blipFill>
                <a:blip r:embed="rId7"/>
                <a:stretch>
                  <a:fillRect/>
                </a:stretch>
              </p:blipFill>
              <p:spPr>
                <a:xfrm>
                  <a:off x="4877383" y="49849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371" name="Ink 14370">
                  <a:extLst>
                    <a:ext uri="{FF2B5EF4-FFF2-40B4-BE49-F238E27FC236}">
                      <a16:creationId xmlns:a16="http://schemas.microsoft.com/office/drawing/2014/main" id="{A3509DD6-E742-E444-9E19-CE3C92CA6633}"/>
                    </a:ext>
                  </a:extLst>
                </p14:cNvPr>
                <p14:cNvContentPartPr/>
                <p14:nvPr/>
              </p14:nvContentPartPr>
              <p14:xfrm>
                <a:off x="5126503" y="4906097"/>
                <a:ext cx="360" cy="360"/>
              </p14:xfrm>
            </p:contentPart>
          </mc:Choice>
          <mc:Fallback xmlns="">
            <p:pic>
              <p:nvPicPr>
                <p:cNvPr id="14371" name="Ink 14370">
                  <a:extLst>
                    <a:ext uri="{FF2B5EF4-FFF2-40B4-BE49-F238E27FC236}">
                      <a16:creationId xmlns:a16="http://schemas.microsoft.com/office/drawing/2014/main" id="{A3509DD6-E742-E444-9E19-CE3C92CA6633}"/>
                    </a:ext>
                  </a:extLst>
                </p:cNvPr>
                <p:cNvPicPr/>
                <p:nvPr/>
              </p:nvPicPr>
              <p:blipFill>
                <a:blip r:embed="rId7"/>
                <a:stretch>
                  <a:fillRect/>
                </a:stretch>
              </p:blipFill>
              <p:spPr>
                <a:xfrm>
                  <a:off x="5108503" y="48880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372" name="Ink 14371">
                  <a:extLst>
                    <a:ext uri="{FF2B5EF4-FFF2-40B4-BE49-F238E27FC236}">
                      <a16:creationId xmlns:a16="http://schemas.microsoft.com/office/drawing/2014/main" id="{D6842F6B-0276-8A4B-947C-2B45755E0218}"/>
                    </a:ext>
                  </a:extLst>
                </p14:cNvPr>
                <p14:cNvContentPartPr/>
                <p14:nvPr/>
              </p14:nvContentPartPr>
              <p14:xfrm>
                <a:off x="4752103" y="4905737"/>
                <a:ext cx="360" cy="360"/>
              </p14:xfrm>
            </p:contentPart>
          </mc:Choice>
          <mc:Fallback xmlns="">
            <p:pic>
              <p:nvPicPr>
                <p:cNvPr id="14372" name="Ink 14371">
                  <a:extLst>
                    <a:ext uri="{FF2B5EF4-FFF2-40B4-BE49-F238E27FC236}">
                      <a16:creationId xmlns:a16="http://schemas.microsoft.com/office/drawing/2014/main" id="{D6842F6B-0276-8A4B-947C-2B45755E0218}"/>
                    </a:ext>
                  </a:extLst>
                </p:cNvPr>
                <p:cNvPicPr/>
                <p:nvPr/>
              </p:nvPicPr>
              <p:blipFill>
                <a:blip r:embed="rId7"/>
                <a:stretch>
                  <a:fillRect/>
                </a:stretch>
              </p:blipFill>
              <p:spPr>
                <a:xfrm>
                  <a:off x="4734103" y="48880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373" name="Ink 14372">
                  <a:extLst>
                    <a:ext uri="{FF2B5EF4-FFF2-40B4-BE49-F238E27FC236}">
                      <a16:creationId xmlns:a16="http://schemas.microsoft.com/office/drawing/2014/main" id="{E49C2134-179B-BF4C-B152-B798604A0900}"/>
                    </a:ext>
                  </a:extLst>
                </p14:cNvPr>
                <p14:cNvContentPartPr/>
                <p14:nvPr/>
              </p14:nvContentPartPr>
              <p14:xfrm>
                <a:off x="4559503" y="4961537"/>
                <a:ext cx="360" cy="360"/>
              </p14:xfrm>
            </p:contentPart>
          </mc:Choice>
          <mc:Fallback xmlns="">
            <p:pic>
              <p:nvPicPr>
                <p:cNvPr id="14373" name="Ink 14372">
                  <a:extLst>
                    <a:ext uri="{FF2B5EF4-FFF2-40B4-BE49-F238E27FC236}">
                      <a16:creationId xmlns:a16="http://schemas.microsoft.com/office/drawing/2014/main" id="{E49C2134-179B-BF4C-B152-B798604A0900}"/>
                    </a:ext>
                  </a:extLst>
                </p:cNvPr>
                <p:cNvPicPr/>
                <p:nvPr/>
              </p:nvPicPr>
              <p:blipFill>
                <a:blip r:embed="rId7"/>
                <a:stretch>
                  <a:fillRect/>
                </a:stretch>
              </p:blipFill>
              <p:spPr>
                <a:xfrm>
                  <a:off x="4541503" y="49435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374" name="Ink 14373">
                  <a:extLst>
                    <a:ext uri="{FF2B5EF4-FFF2-40B4-BE49-F238E27FC236}">
                      <a16:creationId xmlns:a16="http://schemas.microsoft.com/office/drawing/2014/main" id="{9134ED27-2C3B-994D-B119-90E6781CB6A1}"/>
                    </a:ext>
                  </a:extLst>
                </p14:cNvPr>
                <p14:cNvContentPartPr/>
                <p14:nvPr/>
              </p14:nvContentPartPr>
              <p14:xfrm>
                <a:off x="4409383" y="4957937"/>
                <a:ext cx="360" cy="360"/>
              </p14:xfrm>
            </p:contentPart>
          </mc:Choice>
          <mc:Fallback xmlns="">
            <p:pic>
              <p:nvPicPr>
                <p:cNvPr id="14374" name="Ink 14373">
                  <a:extLst>
                    <a:ext uri="{FF2B5EF4-FFF2-40B4-BE49-F238E27FC236}">
                      <a16:creationId xmlns:a16="http://schemas.microsoft.com/office/drawing/2014/main" id="{9134ED27-2C3B-994D-B119-90E6781CB6A1}"/>
                    </a:ext>
                  </a:extLst>
                </p:cNvPr>
                <p:cNvPicPr/>
                <p:nvPr/>
              </p:nvPicPr>
              <p:blipFill>
                <a:blip r:embed="rId7"/>
                <a:stretch>
                  <a:fillRect/>
                </a:stretch>
              </p:blipFill>
              <p:spPr>
                <a:xfrm>
                  <a:off x="4391743" y="49402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375" name="Ink 14374">
                  <a:extLst>
                    <a:ext uri="{FF2B5EF4-FFF2-40B4-BE49-F238E27FC236}">
                      <a16:creationId xmlns:a16="http://schemas.microsoft.com/office/drawing/2014/main" id="{97D8DD43-FAE1-4E49-A982-AE494D41BF0B}"/>
                    </a:ext>
                  </a:extLst>
                </p14:cNvPr>
                <p14:cNvContentPartPr/>
                <p14:nvPr/>
              </p14:nvContentPartPr>
              <p14:xfrm>
                <a:off x="3944263" y="5175017"/>
                <a:ext cx="360" cy="360"/>
              </p14:xfrm>
            </p:contentPart>
          </mc:Choice>
          <mc:Fallback xmlns="">
            <p:pic>
              <p:nvPicPr>
                <p:cNvPr id="14375" name="Ink 14374">
                  <a:extLst>
                    <a:ext uri="{FF2B5EF4-FFF2-40B4-BE49-F238E27FC236}">
                      <a16:creationId xmlns:a16="http://schemas.microsoft.com/office/drawing/2014/main" id="{97D8DD43-FAE1-4E49-A982-AE494D41BF0B}"/>
                    </a:ext>
                  </a:extLst>
                </p:cNvPr>
                <p:cNvPicPr/>
                <p:nvPr/>
              </p:nvPicPr>
              <p:blipFill>
                <a:blip r:embed="rId7"/>
                <a:stretch>
                  <a:fillRect/>
                </a:stretch>
              </p:blipFill>
              <p:spPr>
                <a:xfrm>
                  <a:off x="3926263" y="51573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376" name="Ink 14375">
                  <a:extLst>
                    <a:ext uri="{FF2B5EF4-FFF2-40B4-BE49-F238E27FC236}">
                      <a16:creationId xmlns:a16="http://schemas.microsoft.com/office/drawing/2014/main" id="{C43AB63C-9114-DB45-862D-17F2139E4991}"/>
                    </a:ext>
                  </a:extLst>
                </p14:cNvPr>
                <p14:cNvContentPartPr/>
                <p14:nvPr/>
              </p14:nvContentPartPr>
              <p14:xfrm>
                <a:off x="4016983" y="4879817"/>
                <a:ext cx="360" cy="360"/>
              </p14:xfrm>
            </p:contentPart>
          </mc:Choice>
          <mc:Fallback xmlns="">
            <p:pic>
              <p:nvPicPr>
                <p:cNvPr id="14376" name="Ink 14375">
                  <a:extLst>
                    <a:ext uri="{FF2B5EF4-FFF2-40B4-BE49-F238E27FC236}">
                      <a16:creationId xmlns:a16="http://schemas.microsoft.com/office/drawing/2014/main" id="{C43AB63C-9114-DB45-862D-17F2139E4991}"/>
                    </a:ext>
                  </a:extLst>
                </p:cNvPr>
                <p:cNvPicPr/>
                <p:nvPr/>
              </p:nvPicPr>
              <p:blipFill>
                <a:blip r:embed="rId7"/>
                <a:stretch>
                  <a:fillRect/>
                </a:stretch>
              </p:blipFill>
              <p:spPr>
                <a:xfrm>
                  <a:off x="3999343" y="48618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377" name="Ink 14376">
                  <a:extLst>
                    <a:ext uri="{FF2B5EF4-FFF2-40B4-BE49-F238E27FC236}">
                      <a16:creationId xmlns:a16="http://schemas.microsoft.com/office/drawing/2014/main" id="{14CF4C1E-AAF2-8F44-B582-59E8DAF5035F}"/>
                    </a:ext>
                  </a:extLst>
                </p14:cNvPr>
                <p14:cNvContentPartPr/>
                <p14:nvPr/>
              </p14:nvContentPartPr>
              <p14:xfrm>
                <a:off x="3858943" y="4898177"/>
                <a:ext cx="360" cy="360"/>
              </p14:xfrm>
            </p:contentPart>
          </mc:Choice>
          <mc:Fallback xmlns="">
            <p:pic>
              <p:nvPicPr>
                <p:cNvPr id="14377" name="Ink 14376">
                  <a:extLst>
                    <a:ext uri="{FF2B5EF4-FFF2-40B4-BE49-F238E27FC236}">
                      <a16:creationId xmlns:a16="http://schemas.microsoft.com/office/drawing/2014/main" id="{14CF4C1E-AAF2-8F44-B582-59E8DAF5035F}"/>
                    </a:ext>
                  </a:extLst>
                </p:cNvPr>
                <p:cNvPicPr/>
                <p:nvPr/>
              </p:nvPicPr>
              <p:blipFill>
                <a:blip r:embed="rId7"/>
                <a:stretch>
                  <a:fillRect/>
                </a:stretch>
              </p:blipFill>
              <p:spPr>
                <a:xfrm>
                  <a:off x="3841303" y="4880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378" name="Ink 14377">
                  <a:extLst>
                    <a:ext uri="{FF2B5EF4-FFF2-40B4-BE49-F238E27FC236}">
                      <a16:creationId xmlns:a16="http://schemas.microsoft.com/office/drawing/2014/main" id="{B7DEE992-E158-D34F-822D-34D36F885E41}"/>
                    </a:ext>
                  </a:extLst>
                </p14:cNvPr>
                <p14:cNvContentPartPr/>
                <p14:nvPr/>
              </p14:nvContentPartPr>
              <p14:xfrm>
                <a:off x="3813583" y="5011937"/>
                <a:ext cx="360" cy="360"/>
              </p14:xfrm>
            </p:contentPart>
          </mc:Choice>
          <mc:Fallback xmlns="">
            <p:pic>
              <p:nvPicPr>
                <p:cNvPr id="14378" name="Ink 14377">
                  <a:extLst>
                    <a:ext uri="{FF2B5EF4-FFF2-40B4-BE49-F238E27FC236}">
                      <a16:creationId xmlns:a16="http://schemas.microsoft.com/office/drawing/2014/main" id="{B7DEE992-E158-D34F-822D-34D36F885E41}"/>
                    </a:ext>
                  </a:extLst>
                </p:cNvPr>
                <p:cNvPicPr/>
                <p:nvPr/>
              </p:nvPicPr>
              <p:blipFill>
                <a:blip r:embed="rId7"/>
                <a:stretch>
                  <a:fillRect/>
                </a:stretch>
              </p:blipFill>
              <p:spPr>
                <a:xfrm>
                  <a:off x="3795583" y="49942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379" name="Ink 14378">
                  <a:extLst>
                    <a:ext uri="{FF2B5EF4-FFF2-40B4-BE49-F238E27FC236}">
                      <a16:creationId xmlns:a16="http://schemas.microsoft.com/office/drawing/2014/main" id="{0136C7F8-1ED3-EB45-A87B-DFBE92E963F9}"/>
                    </a:ext>
                  </a:extLst>
                </p14:cNvPr>
                <p14:cNvContentPartPr/>
                <p14:nvPr/>
              </p14:nvContentPartPr>
              <p14:xfrm>
                <a:off x="3901063" y="5551217"/>
                <a:ext cx="360" cy="360"/>
              </p14:xfrm>
            </p:contentPart>
          </mc:Choice>
          <mc:Fallback xmlns="">
            <p:pic>
              <p:nvPicPr>
                <p:cNvPr id="14379" name="Ink 14378">
                  <a:extLst>
                    <a:ext uri="{FF2B5EF4-FFF2-40B4-BE49-F238E27FC236}">
                      <a16:creationId xmlns:a16="http://schemas.microsoft.com/office/drawing/2014/main" id="{0136C7F8-1ED3-EB45-A87B-DFBE92E963F9}"/>
                    </a:ext>
                  </a:extLst>
                </p:cNvPr>
                <p:cNvPicPr/>
                <p:nvPr/>
              </p:nvPicPr>
              <p:blipFill>
                <a:blip r:embed="rId7"/>
                <a:stretch>
                  <a:fillRect/>
                </a:stretch>
              </p:blipFill>
              <p:spPr>
                <a:xfrm>
                  <a:off x="3883063" y="5533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380" name="Ink 14379">
                  <a:extLst>
                    <a:ext uri="{FF2B5EF4-FFF2-40B4-BE49-F238E27FC236}">
                      <a16:creationId xmlns:a16="http://schemas.microsoft.com/office/drawing/2014/main" id="{04F7154D-CBFE-E640-A46B-73E3033CB25E}"/>
                    </a:ext>
                  </a:extLst>
                </p14:cNvPr>
                <p14:cNvContentPartPr/>
                <p14:nvPr/>
              </p14:nvContentPartPr>
              <p14:xfrm>
                <a:off x="3955063" y="5650217"/>
                <a:ext cx="360" cy="360"/>
              </p14:xfrm>
            </p:contentPart>
          </mc:Choice>
          <mc:Fallback xmlns="">
            <p:pic>
              <p:nvPicPr>
                <p:cNvPr id="14380" name="Ink 14379">
                  <a:extLst>
                    <a:ext uri="{FF2B5EF4-FFF2-40B4-BE49-F238E27FC236}">
                      <a16:creationId xmlns:a16="http://schemas.microsoft.com/office/drawing/2014/main" id="{04F7154D-CBFE-E640-A46B-73E3033CB25E}"/>
                    </a:ext>
                  </a:extLst>
                </p:cNvPr>
                <p:cNvPicPr/>
                <p:nvPr/>
              </p:nvPicPr>
              <p:blipFill>
                <a:blip r:embed="rId7"/>
                <a:stretch>
                  <a:fillRect/>
                </a:stretch>
              </p:blipFill>
              <p:spPr>
                <a:xfrm>
                  <a:off x="3937423" y="56325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381" name="Ink 14380">
                  <a:extLst>
                    <a:ext uri="{FF2B5EF4-FFF2-40B4-BE49-F238E27FC236}">
                      <a16:creationId xmlns:a16="http://schemas.microsoft.com/office/drawing/2014/main" id="{9AC43B5F-F2D7-AE4B-97B3-BB5CB5C32A27}"/>
                    </a:ext>
                  </a:extLst>
                </p14:cNvPr>
                <p14:cNvContentPartPr/>
                <p14:nvPr/>
              </p14:nvContentPartPr>
              <p14:xfrm>
                <a:off x="4097263" y="5553017"/>
                <a:ext cx="360" cy="360"/>
              </p14:xfrm>
            </p:contentPart>
          </mc:Choice>
          <mc:Fallback xmlns="">
            <p:pic>
              <p:nvPicPr>
                <p:cNvPr id="14381" name="Ink 14380">
                  <a:extLst>
                    <a:ext uri="{FF2B5EF4-FFF2-40B4-BE49-F238E27FC236}">
                      <a16:creationId xmlns:a16="http://schemas.microsoft.com/office/drawing/2014/main" id="{9AC43B5F-F2D7-AE4B-97B3-BB5CB5C32A27}"/>
                    </a:ext>
                  </a:extLst>
                </p:cNvPr>
                <p:cNvPicPr/>
                <p:nvPr/>
              </p:nvPicPr>
              <p:blipFill>
                <a:blip r:embed="rId7"/>
                <a:stretch>
                  <a:fillRect/>
                </a:stretch>
              </p:blipFill>
              <p:spPr>
                <a:xfrm>
                  <a:off x="4079623" y="55353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382" name="Ink 14381">
                  <a:extLst>
                    <a:ext uri="{FF2B5EF4-FFF2-40B4-BE49-F238E27FC236}">
                      <a16:creationId xmlns:a16="http://schemas.microsoft.com/office/drawing/2014/main" id="{A2C936DD-2F1D-544F-9E98-8FF43E22B6AA}"/>
                    </a:ext>
                  </a:extLst>
                </p14:cNvPr>
                <p14:cNvContentPartPr/>
                <p14:nvPr/>
              </p14:nvContentPartPr>
              <p14:xfrm>
                <a:off x="4380943" y="5482097"/>
                <a:ext cx="360" cy="360"/>
              </p14:xfrm>
            </p:contentPart>
          </mc:Choice>
          <mc:Fallback xmlns="">
            <p:pic>
              <p:nvPicPr>
                <p:cNvPr id="14382" name="Ink 14381">
                  <a:extLst>
                    <a:ext uri="{FF2B5EF4-FFF2-40B4-BE49-F238E27FC236}">
                      <a16:creationId xmlns:a16="http://schemas.microsoft.com/office/drawing/2014/main" id="{A2C936DD-2F1D-544F-9E98-8FF43E22B6AA}"/>
                    </a:ext>
                  </a:extLst>
                </p:cNvPr>
                <p:cNvPicPr/>
                <p:nvPr/>
              </p:nvPicPr>
              <p:blipFill>
                <a:blip r:embed="rId7"/>
                <a:stretch>
                  <a:fillRect/>
                </a:stretch>
              </p:blipFill>
              <p:spPr>
                <a:xfrm>
                  <a:off x="4362943" y="5464457"/>
                  <a:ext cx="36000" cy="36000"/>
                </a:xfrm>
                <a:prstGeom prst="rect">
                  <a:avLst/>
                </a:prstGeom>
              </p:spPr>
            </p:pic>
          </mc:Fallback>
        </mc:AlternateContent>
      </p:grpSp>
      <p:grpSp>
        <p:nvGrpSpPr>
          <p:cNvPr id="200" name="Group 199">
            <a:extLst>
              <a:ext uri="{FF2B5EF4-FFF2-40B4-BE49-F238E27FC236}">
                <a16:creationId xmlns:a16="http://schemas.microsoft.com/office/drawing/2014/main" id="{8CEA3557-868F-8344-B0E1-EE9548194D5F}"/>
              </a:ext>
            </a:extLst>
          </p:cNvPr>
          <p:cNvGrpSpPr/>
          <p:nvPr/>
        </p:nvGrpSpPr>
        <p:grpSpPr>
          <a:xfrm>
            <a:off x="7333766" y="3456995"/>
            <a:ext cx="1703130" cy="1143000"/>
            <a:chOff x="10605681" y="5738673"/>
            <a:chExt cx="1498000" cy="1072642"/>
          </a:xfrm>
        </p:grpSpPr>
        <p:pic>
          <p:nvPicPr>
            <p:cNvPr id="30" name="Picture 29" descr="Chart&#10;&#10;Description automatically generated">
              <a:extLst>
                <a:ext uri="{FF2B5EF4-FFF2-40B4-BE49-F238E27FC236}">
                  <a16:creationId xmlns:a16="http://schemas.microsoft.com/office/drawing/2014/main" id="{32985E0F-C497-AD4A-9C57-88FAE8DC10FE}"/>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10605681" y="5738673"/>
              <a:ext cx="1498000" cy="1072642"/>
            </a:xfrm>
            <a:prstGeom prst="rect">
              <a:avLst/>
            </a:prstGeom>
          </p:spPr>
        </p:pic>
        <mc:AlternateContent xmlns:mc="http://schemas.openxmlformats.org/markup-compatibility/2006" xmlns:p14="http://schemas.microsoft.com/office/powerpoint/2010/main">
          <mc:Choice Requires="p14">
            <p:contentPart p14:bwMode="auto" r:id="rId98">
              <p14:nvContentPartPr>
                <p14:cNvPr id="103" name="Ink 102">
                  <a:extLst>
                    <a:ext uri="{FF2B5EF4-FFF2-40B4-BE49-F238E27FC236}">
                      <a16:creationId xmlns:a16="http://schemas.microsoft.com/office/drawing/2014/main" id="{8647D247-C933-DE43-8465-D93D789698FC}"/>
                    </a:ext>
                  </a:extLst>
                </p14:cNvPr>
                <p14:cNvContentPartPr/>
                <p14:nvPr/>
              </p14:nvContentPartPr>
              <p14:xfrm>
                <a:off x="11205140" y="6309585"/>
                <a:ext cx="360" cy="360"/>
              </p14:xfrm>
            </p:contentPart>
          </mc:Choice>
          <mc:Fallback xmlns="">
            <p:pic>
              <p:nvPicPr>
                <p:cNvPr id="103" name="Ink 102">
                  <a:extLst>
                    <a:ext uri="{FF2B5EF4-FFF2-40B4-BE49-F238E27FC236}">
                      <a16:creationId xmlns:a16="http://schemas.microsoft.com/office/drawing/2014/main" id="{8647D247-C933-DE43-8465-D93D789698FC}"/>
                    </a:ext>
                  </a:extLst>
                </p:cNvPr>
                <p:cNvPicPr/>
                <p:nvPr/>
              </p:nvPicPr>
              <p:blipFill>
                <a:blip r:embed="rId99"/>
                <a:stretch>
                  <a:fillRect/>
                </a:stretch>
              </p:blipFill>
              <p:spPr>
                <a:xfrm>
                  <a:off x="11187140" y="6291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4" name="Ink 103">
                  <a:extLst>
                    <a:ext uri="{FF2B5EF4-FFF2-40B4-BE49-F238E27FC236}">
                      <a16:creationId xmlns:a16="http://schemas.microsoft.com/office/drawing/2014/main" id="{4220CB80-DFB1-9543-B3D2-EB0EFD8AFCD0}"/>
                    </a:ext>
                  </a:extLst>
                </p14:cNvPr>
                <p14:cNvContentPartPr/>
                <p14:nvPr/>
              </p14:nvContentPartPr>
              <p14:xfrm>
                <a:off x="11151860" y="6420465"/>
                <a:ext cx="360" cy="360"/>
              </p14:xfrm>
            </p:contentPart>
          </mc:Choice>
          <mc:Fallback xmlns="">
            <p:pic>
              <p:nvPicPr>
                <p:cNvPr id="104" name="Ink 103">
                  <a:extLst>
                    <a:ext uri="{FF2B5EF4-FFF2-40B4-BE49-F238E27FC236}">
                      <a16:creationId xmlns:a16="http://schemas.microsoft.com/office/drawing/2014/main" id="{4220CB80-DFB1-9543-B3D2-EB0EFD8AFCD0}"/>
                    </a:ext>
                  </a:extLst>
                </p:cNvPr>
                <p:cNvPicPr/>
                <p:nvPr/>
              </p:nvPicPr>
              <p:blipFill>
                <a:blip r:embed="rId99"/>
                <a:stretch>
                  <a:fillRect/>
                </a:stretch>
              </p:blipFill>
              <p:spPr>
                <a:xfrm>
                  <a:off x="11134220" y="6402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5" name="Ink 104">
                  <a:extLst>
                    <a:ext uri="{FF2B5EF4-FFF2-40B4-BE49-F238E27FC236}">
                      <a16:creationId xmlns:a16="http://schemas.microsoft.com/office/drawing/2014/main" id="{7217BE0A-6A82-3A4A-BB05-B1FA0ED1A108}"/>
                    </a:ext>
                  </a:extLst>
                </p14:cNvPr>
                <p14:cNvContentPartPr/>
                <p14:nvPr/>
              </p14:nvContentPartPr>
              <p14:xfrm>
                <a:off x="11118380" y="6548985"/>
                <a:ext cx="360" cy="360"/>
              </p14:xfrm>
            </p:contentPart>
          </mc:Choice>
          <mc:Fallback xmlns="">
            <p:pic>
              <p:nvPicPr>
                <p:cNvPr id="105" name="Ink 104">
                  <a:extLst>
                    <a:ext uri="{FF2B5EF4-FFF2-40B4-BE49-F238E27FC236}">
                      <a16:creationId xmlns:a16="http://schemas.microsoft.com/office/drawing/2014/main" id="{7217BE0A-6A82-3A4A-BB05-B1FA0ED1A108}"/>
                    </a:ext>
                  </a:extLst>
                </p:cNvPr>
                <p:cNvPicPr/>
                <p:nvPr/>
              </p:nvPicPr>
              <p:blipFill>
                <a:blip r:embed="rId99"/>
                <a:stretch>
                  <a:fillRect/>
                </a:stretch>
              </p:blipFill>
              <p:spPr>
                <a:xfrm>
                  <a:off x="11100740" y="6530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 name="Ink 105">
                  <a:extLst>
                    <a:ext uri="{FF2B5EF4-FFF2-40B4-BE49-F238E27FC236}">
                      <a16:creationId xmlns:a16="http://schemas.microsoft.com/office/drawing/2014/main" id="{2DE6BDF5-728D-7341-A3DF-800B22CEA0A2}"/>
                    </a:ext>
                  </a:extLst>
                </p14:cNvPr>
                <p14:cNvContentPartPr/>
                <p14:nvPr/>
              </p14:nvContentPartPr>
              <p14:xfrm>
                <a:off x="11127380" y="6701625"/>
                <a:ext cx="360" cy="360"/>
              </p14:xfrm>
            </p:contentPart>
          </mc:Choice>
          <mc:Fallback xmlns="">
            <p:pic>
              <p:nvPicPr>
                <p:cNvPr id="106" name="Ink 105">
                  <a:extLst>
                    <a:ext uri="{FF2B5EF4-FFF2-40B4-BE49-F238E27FC236}">
                      <a16:creationId xmlns:a16="http://schemas.microsoft.com/office/drawing/2014/main" id="{2DE6BDF5-728D-7341-A3DF-800B22CEA0A2}"/>
                    </a:ext>
                  </a:extLst>
                </p:cNvPr>
                <p:cNvPicPr/>
                <p:nvPr/>
              </p:nvPicPr>
              <p:blipFill>
                <a:blip r:embed="rId99"/>
                <a:stretch>
                  <a:fillRect/>
                </a:stretch>
              </p:blipFill>
              <p:spPr>
                <a:xfrm>
                  <a:off x="11109380" y="6683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7" name="Ink 106">
                  <a:extLst>
                    <a:ext uri="{FF2B5EF4-FFF2-40B4-BE49-F238E27FC236}">
                      <a16:creationId xmlns:a16="http://schemas.microsoft.com/office/drawing/2014/main" id="{3262A100-A2DB-BE44-9D50-137E32ABA086}"/>
                    </a:ext>
                  </a:extLst>
                </p14:cNvPr>
                <p14:cNvContentPartPr/>
                <p14:nvPr/>
              </p14:nvContentPartPr>
              <p14:xfrm>
                <a:off x="11340860" y="6334065"/>
                <a:ext cx="360" cy="360"/>
              </p14:xfrm>
            </p:contentPart>
          </mc:Choice>
          <mc:Fallback xmlns="">
            <p:pic>
              <p:nvPicPr>
                <p:cNvPr id="107" name="Ink 106">
                  <a:extLst>
                    <a:ext uri="{FF2B5EF4-FFF2-40B4-BE49-F238E27FC236}">
                      <a16:creationId xmlns:a16="http://schemas.microsoft.com/office/drawing/2014/main" id="{3262A100-A2DB-BE44-9D50-137E32ABA086}"/>
                    </a:ext>
                  </a:extLst>
                </p:cNvPr>
                <p:cNvPicPr/>
                <p:nvPr/>
              </p:nvPicPr>
              <p:blipFill>
                <a:blip r:embed="rId99"/>
                <a:stretch>
                  <a:fillRect/>
                </a:stretch>
              </p:blipFill>
              <p:spPr>
                <a:xfrm>
                  <a:off x="11322860" y="63160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8" name="Ink 107">
                  <a:extLst>
                    <a:ext uri="{FF2B5EF4-FFF2-40B4-BE49-F238E27FC236}">
                      <a16:creationId xmlns:a16="http://schemas.microsoft.com/office/drawing/2014/main" id="{92864AEB-545D-A74A-9682-CDD33A33DF55}"/>
                    </a:ext>
                  </a:extLst>
                </p14:cNvPr>
                <p14:cNvContentPartPr/>
                <p14:nvPr/>
              </p14:nvContentPartPr>
              <p14:xfrm>
                <a:off x="11327900" y="6451065"/>
                <a:ext cx="360" cy="360"/>
              </p14:xfrm>
            </p:contentPart>
          </mc:Choice>
          <mc:Fallback xmlns="">
            <p:pic>
              <p:nvPicPr>
                <p:cNvPr id="108" name="Ink 107">
                  <a:extLst>
                    <a:ext uri="{FF2B5EF4-FFF2-40B4-BE49-F238E27FC236}">
                      <a16:creationId xmlns:a16="http://schemas.microsoft.com/office/drawing/2014/main" id="{92864AEB-545D-A74A-9682-CDD33A33DF55}"/>
                    </a:ext>
                  </a:extLst>
                </p:cNvPr>
                <p:cNvPicPr/>
                <p:nvPr/>
              </p:nvPicPr>
              <p:blipFill>
                <a:blip r:embed="rId99"/>
                <a:stretch>
                  <a:fillRect/>
                </a:stretch>
              </p:blipFill>
              <p:spPr>
                <a:xfrm>
                  <a:off x="11309900" y="64330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9" name="Ink 108">
                  <a:extLst>
                    <a:ext uri="{FF2B5EF4-FFF2-40B4-BE49-F238E27FC236}">
                      <a16:creationId xmlns:a16="http://schemas.microsoft.com/office/drawing/2014/main" id="{D5605D33-D1D8-F04D-B729-975D61AE8D78}"/>
                    </a:ext>
                  </a:extLst>
                </p14:cNvPr>
                <p14:cNvContentPartPr/>
                <p14:nvPr/>
              </p14:nvContentPartPr>
              <p14:xfrm>
                <a:off x="11321780" y="6597585"/>
                <a:ext cx="360" cy="360"/>
              </p14:xfrm>
            </p:contentPart>
          </mc:Choice>
          <mc:Fallback xmlns="">
            <p:pic>
              <p:nvPicPr>
                <p:cNvPr id="109" name="Ink 108">
                  <a:extLst>
                    <a:ext uri="{FF2B5EF4-FFF2-40B4-BE49-F238E27FC236}">
                      <a16:creationId xmlns:a16="http://schemas.microsoft.com/office/drawing/2014/main" id="{D5605D33-D1D8-F04D-B729-975D61AE8D78}"/>
                    </a:ext>
                  </a:extLst>
                </p:cNvPr>
                <p:cNvPicPr/>
                <p:nvPr/>
              </p:nvPicPr>
              <p:blipFill>
                <a:blip r:embed="rId99"/>
                <a:stretch>
                  <a:fillRect/>
                </a:stretch>
              </p:blipFill>
              <p:spPr>
                <a:xfrm>
                  <a:off x="11303780" y="6579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Ink 109">
                  <a:extLst>
                    <a:ext uri="{FF2B5EF4-FFF2-40B4-BE49-F238E27FC236}">
                      <a16:creationId xmlns:a16="http://schemas.microsoft.com/office/drawing/2014/main" id="{FCF65462-8858-EB4A-B970-F4D7B54A2791}"/>
                    </a:ext>
                  </a:extLst>
                </p14:cNvPr>
                <p14:cNvContentPartPr/>
                <p14:nvPr/>
              </p14:nvContentPartPr>
              <p14:xfrm>
                <a:off x="11333660" y="6728625"/>
                <a:ext cx="360" cy="360"/>
              </p14:xfrm>
            </p:contentPart>
          </mc:Choice>
          <mc:Fallback xmlns="">
            <p:pic>
              <p:nvPicPr>
                <p:cNvPr id="110" name="Ink 109">
                  <a:extLst>
                    <a:ext uri="{FF2B5EF4-FFF2-40B4-BE49-F238E27FC236}">
                      <a16:creationId xmlns:a16="http://schemas.microsoft.com/office/drawing/2014/main" id="{FCF65462-8858-EB4A-B970-F4D7B54A2791}"/>
                    </a:ext>
                  </a:extLst>
                </p:cNvPr>
                <p:cNvPicPr/>
                <p:nvPr/>
              </p:nvPicPr>
              <p:blipFill>
                <a:blip r:embed="rId99"/>
                <a:stretch>
                  <a:fillRect/>
                </a:stretch>
              </p:blipFill>
              <p:spPr>
                <a:xfrm>
                  <a:off x="11316020" y="67106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1" name="Ink 110">
                  <a:extLst>
                    <a:ext uri="{FF2B5EF4-FFF2-40B4-BE49-F238E27FC236}">
                      <a16:creationId xmlns:a16="http://schemas.microsoft.com/office/drawing/2014/main" id="{AA03BC3F-6063-7E41-905D-952C29B7649D}"/>
                    </a:ext>
                  </a:extLst>
                </p14:cNvPr>
                <p14:cNvContentPartPr/>
                <p14:nvPr/>
              </p14:nvContentPartPr>
              <p14:xfrm>
                <a:off x="11520860" y="6339465"/>
                <a:ext cx="360" cy="360"/>
              </p14:xfrm>
            </p:contentPart>
          </mc:Choice>
          <mc:Fallback xmlns="">
            <p:pic>
              <p:nvPicPr>
                <p:cNvPr id="111" name="Ink 110">
                  <a:extLst>
                    <a:ext uri="{FF2B5EF4-FFF2-40B4-BE49-F238E27FC236}">
                      <a16:creationId xmlns:a16="http://schemas.microsoft.com/office/drawing/2014/main" id="{AA03BC3F-6063-7E41-905D-952C29B7649D}"/>
                    </a:ext>
                  </a:extLst>
                </p:cNvPr>
                <p:cNvPicPr/>
                <p:nvPr/>
              </p:nvPicPr>
              <p:blipFill>
                <a:blip r:embed="rId99"/>
                <a:stretch>
                  <a:fillRect/>
                </a:stretch>
              </p:blipFill>
              <p:spPr>
                <a:xfrm>
                  <a:off x="11502860" y="6321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2" name="Ink 111">
                  <a:extLst>
                    <a:ext uri="{FF2B5EF4-FFF2-40B4-BE49-F238E27FC236}">
                      <a16:creationId xmlns:a16="http://schemas.microsoft.com/office/drawing/2014/main" id="{A697813F-6C47-FF4E-8CE0-9F1E76B57201}"/>
                    </a:ext>
                  </a:extLst>
                </p14:cNvPr>
                <p14:cNvContentPartPr/>
                <p14:nvPr/>
              </p14:nvContentPartPr>
              <p14:xfrm>
                <a:off x="11557220" y="6425865"/>
                <a:ext cx="360" cy="360"/>
              </p14:xfrm>
            </p:contentPart>
          </mc:Choice>
          <mc:Fallback xmlns="">
            <p:pic>
              <p:nvPicPr>
                <p:cNvPr id="112" name="Ink 111">
                  <a:extLst>
                    <a:ext uri="{FF2B5EF4-FFF2-40B4-BE49-F238E27FC236}">
                      <a16:creationId xmlns:a16="http://schemas.microsoft.com/office/drawing/2014/main" id="{A697813F-6C47-FF4E-8CE0-9F1E76B57201}"/>
                    </a:ext>
                  </a:extLst>
                </p:cNvPr>
                <p:cNvPicPr/>
                <p:nvPr/>
              </p:nvPicPr>
              <p:blipFill>
                <a:blip r:embed="rId99"/>
                <a:stretch>
                  <a:fillRect/>
                </a:stretch>
              </p:blipFill>
              <p:spPr>
                <a:xfrm>
                  <a:off x="11539220" y="6408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3" name="Ink 112">
                  <a:extLst>
                    <a:ext uri="{FF2B5EF4-FFF2-40B4-BE49-F238E27FC236}">
                      <a16:creationId xmlns:a16="http://schemas.microsoft.com/office/drawing/2014/main" id="{5E05E90C-50D8-8B42-BEF6-94DF0E3FAAC8}"/>
                    </a:ext>
                  </a:extLst>
                </p14:cNvPr>
                <p14:cNvContentPartPr/>
                <p14:nvPr/>
              </p14:nvContentPartPr>
              <p14:xfrm>
                <a:off x="11576300" y="6559065"/>
                <a:ext cx="360" cy="360"/>
              </p14:xfrm>
            </p:contentPart>
          </mc:Choice>
          <mc:Fallback xmlns="">
            <p:pic>
              <p:nvPicPr>
                <p:cNvPr id="113" name="Ink 112">
                  <a:extLst>
                    <a:ext uri="{FF2B5EF4-FFF2-40B4-BE49-F238E27FC236}">
                      <a16:creationId xmlns:a16="http://schemas.microsoft.com/office/drawing/2014/main" id="{5E05E90C-50D8-8B42-BEF6-94DF0E3FAAC8}"/>
                    </a:ext>
                  </a:extLst>
                </p:cNvPr>
                <p:cNvPicPr/>
                <p:nvPr/>
              </p:nvPicPr>
              <p:blipFill>
                <a:blip r:embed="rId99"/>
                <a:stretch>
                  <a:fillRect/>
                </a:stretch>
              </p:blipFill>
              <p:spPr>
                <a:xfrm>
                  <a:off x="11558660" y="65410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4" name="Ink 113">
                  <a:extLst>
                    <a:ext uri="{FF2B5EF4-FFF2-40B4-BE49-F238E27FC236}">
                      <a16:creationId xmlns:a16="http://schemas.microsoft.com/office/drawing/2014/main" id="{2CB5F224-E5C1-2C4E-A304-449767A28C63}"/>
                    </a:ext>
                  </a:extLst>
                </p14:cNvPr>
                <p14:cNvContentPartPr/>
                <p14:nvPr/>
              </p14:nvContentPartPr>
              <p14:xfrm>
                <a:off x="11588540" y="6695505"/>
                <a:ext cx="360" cy="360"/>
              </p14:xfrm>
            </p:contentPart>
          </mc:Choice>
          <mc:Fallback xmlns="">
            <p:pic>
              <p:nvPicPr>
                <p:cNvPr id="114" name="Ink 113">
                  <a:extLst>
                    <a:ext uri="{FF2B5EF4-FFF2-40B4-BE49-F238E27FC236}">
                      <a16:creationId xmlns:a16="http://schemas.microsoft.com/office/drawing/2014/main" id="{2CB5F224-E5C1-2C4E-A304-449767A28C63}"/>
                    </a:ext>
                  </a:extLst>
                </p:cNvPr>
                <p:cNvPicPr/>
                <p:nvPr/>
              </p:nvPicPr>
              <p:blipFill>
                <a:blip r:embed="rId99"/>
                <a:stretch>
                  <a:fillRect/>
                </a:stretch>
              </p:blipFill>
              <p:spPr>
                <a:xfrm>
                  <a:off x="11570540" y="66775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5" name="Ink 114">
                  <a:extLst>
                    <a:ext uri="{FF2B5EF4-FFF2-40B4-BE49-F238E27FC236}">
                      <a16:creationId xmlns:a16="http://schemas.microsoft.com/office/drawing/2014/main" id="{F18F8600-22D9-514E-BD68-3D8070B1563E}"/>
                    </a:ext>
                  </a:extLst>
                </p14:cNvPr>
                <p14:cNvContentPartPr/>
                <p14:nvPr/>
              </p14:nvContentPartPr>
              <p14:xfrm>
                <a:off x="11688260" y="6292305"/>
                <a:ext cx="360" cy="360"/>
              </p14:xfrm>
            </p:contentPart>
          </mc:Choice>
          <mc:Fallback xmlns="">
            <p:pic>
              <p:nvPicPr>
                <p:cNvPr id="115" name="Ink 114">
                  <a:extLst>
                    <a:ext uri="{FF2B5EF4-FFF2-40B4-BE49-F238E27FC236}">
                      <a16:creationId xmlns:a16="http://schemas.microsoft.com/office/drawing/2014/main" id="{F18F8600-22D9-514E-BD68-3D8070B1563E}"/>
                    </a:ext>
                  </a:extLst>
                </p:cNvPr>
                <p:cNvPicPr/>
                <p:nvPr/>
              </p:nvPicPr>
              <p:blipFill>
                <a:blip r:embed="rId99"/>
                <a:stretch>
                  <a:fillRect/>
                </a:stretch>
              </p:blipFill>
              <p:spPr>
                <a:xfrm>
                  <a:off x="11670260" y="62743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6" name="Ink 115">
                  <a:extLst>
                    <a:ext uri="{FF2B5EF4-FFF2-40B4-BE49-F238E27FC236}">
                      <a16:creationId xmlns:a16="http://schemas.microsoft.com/office/drawing/2014/main" id="{0FC7E549-F6CE-0447-94EB-98435738EDF8}"/>
                    </a:ext>
                  </a:extLst>
                </p14:cNvPr>
                <p14:cNvContentPartPr/>
                <p14:nvPr/>
              </p14:nvContentPartPr>
              <p14:xfrm>
                <a:off x="11796620" y="6220665"/>
                <a:ext cx="360" cy="360"/>
              </p14:xfrm>
            </p:contentPart>
          </mc:Choice>
          <mc:Fallback xmlns="">
            <p:pic>
              <p:nvPicPr>
                <p:cNvPr id="116" name="Ink 115">
                  <a:extLst>
                    <a:ext uri="{FF2B5EF4-FFF2-40B4-BE49-F238E27FC236}">
                      <a16:creationId xmlns:a16="http://schemas.microsoft.com/office/drawing/2014/main" id="{0FC7E549-F6CE-0447-94EB-98435738EDF8}"/>
                    </a:ext>
                  </a:extLst>
                </p:cNvPr>
                <p:cNvPicPr/>
                <p:nvPr/>
              </p:nvPicPr>
              <p:blipFill>
                <a:blip r:embed="rId99"/>
                <a:stretch>
                  <a:fillRect/>
                </a:stretch>
              </p:blipFill>
              <p:spPr>
                <a:xfrm>
                  <a:off x="11778620" y="6202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7" name="Ink 116">
                  <a:extLst>
                    <a:ext uri="{FF2B5EF4-FFF2-40B4-BE49-F238E27FC236}">
                      <a16:creationId xmlns:a16="http://schemas.microsoft.com/office/drawing/2014/main" id="{55C9CF4C-D390-824F-B41A-0CA773025385}"/>
                    </a:ext>
                  </a:extLst>
                </p14:cNvPr>
                <p14:cNvContentPartPr/>
                <p14:nvPr/>
              </p14:nvContentPartPr>
              <p14:xfrm>
                <a:off x="11852060" y="6116625"/>
                <a:ext cx="360" cy="360"/>
              </p14:xfrm>
            </p:contentPart>
          </mc:Choice>
          <mc:Fallback xmlns="">
            <p:pic>
              <p:nvPicPr>
                <p:cNvPr id="117" name="Ink 116">
                  <a:extLst>
                    <a:ext uri="{FF2B5EF4-FFF2-40B4-BE49-F238E27FC236}">
                      <a16:creationId xmlns:a16="http://schemas.microsoft.com/office/drawing/2014/main" id="{55C9CF4C-D390-824F-B41A-0CA773025385}"/>
                    </a:ext>
                  </a:extLst>
                </p:cNvPr>
                <p:cNvPicPr/>
                <p:nvPr/>
              </p:nvPicPr>
              <p:blipFill>
                <a:blip r:embed="rId99"/>
                <a:stretch>
                  <a:fillRect/>
                </a:stretch>
              </p:blipFill>
              <p:spPr>
                <a:xfrm>
                  <a:off x="11834060" y="60986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8" name="Ink 117">
                  <a:extLst>
                    <a:ext uri="{FF2B5EF4-FFF2-40B4-BE49-F238E27FC236}">
                      <a16:creationId xmlns:a16="http://schemas.microsoft.com/office/drawing/2014/main" id="{DD35F1F1-5619-7643-8D73-7C734EBEA0F9}"/>
                    </a:ext>
                  </a:extLst>
                </p14:cNvPr>
                <p14:cNvContentPartPr/>
                <p14:nvPr/>
              </p14:nvContentPartPr>
              <p14:xfrm>
                <a:off x="11858540" y="5962545"/>
                <a:ext cx="360" cy="360"/>
              </p14:xfrm>
            </p:contentPart>
          </mc:Choice>
          <mc:Fallback xmlns="">
            <p:pic>
              <p:nvPicPr>
                <p:cNvPr id="118" name="Ink 117">
                  <a:extLst>
                    <a:ext uri="{FF2B5EF4-FFF2-40B4-BE49-F238E27FC236}">
                      <a16:creationId xmlns:a16="http://schemas.microsoft.com/office/drawing/2014/main" id="{DD35F1F1-5619-7643-8D73-7C734EBEA0F9}"/>
                    </a:ext>
                  </a:extLst>
                </p:cNvPr>
                <p:cNvPicPr/>
                <p:nvPr/>
              </p:nvPicPr>
              <p:blipFill>
                <a:blip r:embed="rId99"/>
                <a:stretch>
                  <a:fillRect/>
                </a:stretch>
              </p:blipFill>
              <p:spPr>
                <a:xfrm>
                  <a:off x="11840540" y="5944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9" name="Ink 118">
                  <a:extLst>
                    <a:ext uri="{FF2B5EF4-FFF2-40B4-BE49-F238E27FC236}">
                      <a16:creationId xmlns:a16="http://schemas.microsoft.com/office/drawing/2014/main" id="{04E82605-EA38-0A45-8BAD-195B938A9BC7}"/>
                    </a:ext>
                  </a:extLst>
                </p14:cNvPr>
                <p14:cNvContentPartPr/>
                <p14:nvPr/>
              </p14:nvContentPartPr>
              <p14:xfrm>
                <a:off x="11779340" y="5874345"/>
                <a:ext cx="360" cy="360"/>
              </p14:xfrm>
            </p:contentPart>
          </mc:Choice>
          <mc:Fallback xmlns="">
            <p:pic>
              <p:nvPicPr>
                <p:cNvPr id="119" name="Ink 118">
                  <a:extLst>
                    <a:ext uri="{FF2B5EF4-FFF2-40B4-BE49-F238E27FC236}">
                      <a16:creationId xmlns:a16="http://schemas.microsoft.com/office/drawing/2014/main" id="{04E82605-EA38-0A45-8BAD-195B938A9BC7}"/>
                    </a:ext>
                  </a:extLst>
                </p:cNvPr>
                <p:cNvPicPr/>
                <p:nvPr/>
              </p:nvPicPr>
              <p:blipFill>
                <a:blip r:embed="rId99"/>
                <a:stretch>
                  <a:fillRect/>
                </a:stretch>
              </p:blipFill>
              <p:spPr>
                <a:xfrm>
                  <a:off x="11761340" y="58563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0" name="Ink 119">
                  <a:extLst>
                    <a:ext uri="{FF2B5EF4-FFF2-40B4-BE49-F238E27FC236}">
                      <a16:creationId xmlns:a16="http://schemas.microsoft.com/office/drawing/2014/main" id="{0A29383F-79C2-B846-BEEF-CE5F1AC12FF8}"/>
                    </a:ext>
                  </a:extLst>
                </p14:cNvPr>
                <p14:cNvContentPartPr/>
                <p14:nvPr/>
              </p14:nvContentPartPr>
              <p14:xfrm>
                <a:off x="11657660" y="5812065"/>
                <a:ext cx="360" cy="360"/>
              </p14:xfrm>
            </p:contentPart>
          </mc:Choice>
          <mc:Fallback xmlns="">
            <p:pic>
              <p:nvPicPr>
                <p:cNvPr id="120" name="Ink 119">
                  <a:extLst>
                    <a:ext uri="{FF2B5EF4-FFF2-40B4-BE49-F238E27FC236}">
                      <a16:creationId xmlns:a16="http://schemas.microsoft.com/office/drawing/2014/main" id="{0A29383F-79C2-B846-BEEF-CE5F1AC12FF8}"/>
                    </a:ext>
                  </a:extLst>
                </p:cNvPr>
                <p:cNvPicPr/>
                <p:nvPr/>
              </p:nvPicPr>
              <p:blipFill>
                <a:blip r:embed="rId99"/>
                <a:stretch>
                  <a:fillRect/>
                </a:stretch>
              </p:blipFill>
              <p:spPr>
                <a:xfrm>
                  <a:off x="11639660" y="57940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1" name="Ink 120">
                  <a:extLst>
                    <a:ext uri="{FF2B5EF4-FFF2-40B4-BE49-F238E27FC236}">
                      <a16:creationId xmlns:a16="http://schemas.microsoft.com/office/drawing/2014/main" id="{B9D8A42A-89BF-AE41-97BF-D6A09434F06F}"/>
                    </a:ext>
                  </a:extLst>
                </p14:cNvPr>
                <p14:cNvContentPartPr/>
                <p14:nvPr/>
              </p14:nvContentPartPr>
              <p14:xfrm>
                <a:off x="11521580" y="5777505"/>
                <a:ext cx="360" cy="360"/>
              </p14:xfrm>
            </p:contentPart>
          </mc:Choice>
          <mc:Fallback xmlns="">
            <p:pic>
              <p:nvPicPr>
                <p:cNvPr id="121" name="Ink 120">
                  <a:extLst>
                    <a:ext uri="{FF2B5EF4-FFF2-40B4-BE49-F238E27FC236}">
                      <a16:creationId xmlns:a16="http://schemas.microsoft.com/office/drawing/2014/main" id="{B9D8A42A-89BF-AE41-97BF-D6A09434F06F}"/>
                    </a:ext>
                  </a:extLst>
                </p:cNvPr>
                <p:cNvPicPr/>
                <p:nvPr/>
              </p:nvPicPr>
              <p:blipFill>
                <a:blip r:embed="rId99"/>
                <a:stretch>
                  <a:fillRect/>
                </a:stretch>
              </p:blipFill>
              <p:spPr>
                <a:xfrm>
                  <a:off x="11503580" y="57595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1">
                  <a:extLst>
                    <a:ext uri="{FF2B5EF4-FFF2-40B4-BE49-F238E27FC236}">
                      <a16:creationId xmlns:a16="http://schemas.microsoft.com/office/drawing/2014/main" id="{9CAF9EB1-B9EE-A140-98DA-F278A76480E1}"/>
                    </a:ext>
                  </a:extLst>
                </p14:cNvPr>
                <p14:cNvContentPartPr/>
                <p14:nvPr/>
              </p14:nvContentPartPr>
              <p14:xfrm>
                <a:off x="11370020" y="5764545"/>
                <a:ext cx="360" cy="360"/>
              </p14:xfrm>
            </p:contentPart>
          </mc:Choice>
          <mc:Fallback xmlns="">
            <p:pic>
              <p:nvPicPr>
                <p:cNvPr id="122" name="Ink 121">
                  <a:extLst>
                    <a:ext uri="{FF2B5EF4-FFF2-40B4-BE49-F238E27FC236}">
                      <a16:creationId xmlns:a16="http://schemas.microsoft.com/office/drawing/2014/main" id="{9CAF9EB1-B9EE-A140-98DA-F278A76480E1}"/>
                    </a:ext>
                  </a:extLst>
                </p:cNvPr>
                <p:cNvPicPr/>
                <p:nvPr/>
              </p:nvPicPr>
              <p:blipFill>
                <a:blip r:embed="rId99"/>
                <a:stretch>
                  <a:fillRect/>
                </a:stretch>
              </p:blipFill>
              <p:spPr>
                <a:xfrm>
                  <a:off x="11352380" y="5746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3" name="Ink 122">
                  <a:extLst>
                    <a:ext uri="{FF2B5EF4-FFF2-40B4-BE49-F238E27FC236}">
                      <a16:creationId xmlns:a16="http://schemas.microsoft.com/office/drawing/2014/main" id="{8B699D96-E84D-C945-AF8D-FA432CE0E934}"/>
                    </a:ext>
                  </a:extLst>
                </p14:cNvPr>
                <p14:cNvContentPartPr/>
                <p14:nvPr/>
              </p14:nvContentPartPr>
              <p14:xfrm>
                <a:off x="11229260" y="5779665"/>
                <a:ext cx="360" cy="360"/>
              </p14:xfrm>
            </p:contentPart>
          </mc:Choice>
          <mc:Fallback xmlns="">
            <p:pic>
              <p:nvPicPr>
                <p:cNvPr id="123" name="Ink 122">
                  <a:extLst>
                    <a:ext uri="{FF2B5EF4-FFF2-40B4-BE49-F238E27FC236}">
                      <a16:creationId xmlns:a16="http://schemas.microsoft.com/office/drawing/2014/main" id="{8B699D96-E84D-C945-AF8D-FA432CE0E934}"/>
                    </a:ext>
                  </a:extLst>
                </p:cNvPr>
                <p:cNvPicPr/>
                <p:nvPr/>
              </p:nvPicPr>
              <p:blipFill>
                <a:blip r:embed="rId99"/>
                <a:stretch>
                  <a:fillRect/>
                </a:stretch>
              </p:blipFill>
              <p:spPr>
                <a:xfrm>
                  <a:off x="11211620" y="5761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DD94D987-5518-C74D-A88F-AD06D7D5A8A8}"/>
                    </a:ext>
                  </a:extLst>
                </p14:cNvPr>
                <p14:cNvContentPartPr/>
                <p14:nvPr/>
              </p14:nvContentPartPr>
              <p14:xfrm>
                <a:off x="11084900" y="5832225"/>
                <a:ext cx="360" cy="360"/>
              </p14:xfrm>
            </p:contentPart>
          </mc:Choice>
          <mc:Fallback xmlns="">
            <p:pic>
              <p:nvPicPr>
                <p:cNvPr id="124" name="Ink 123">
                  <a:extLst>
                    <a:ext uri="{FF2B5EF4-FFF2-40B4-BE49-F238E27FC236}">
                      <a16:creationId xmlns:a16="http://schemas.microsoft.com/office/drawing/2014/main" id="{DD94D987-5518-C74D-A88F-AD06D7D5A8A8}"/>
                    </a:ext>
                  </a:extLst>
                </p:cNvPr>
                <p:cNvPicPr/>
                <p:nvPr/>
              </p:nvPicPr>
              <p:blipFill>
                <a:blip r:embed="rId99"/>
                <a:stretch>
                  <a:fillRect/>
                </a:stretch>
              </p:blipFill>
              <p:spPr>
                <a:xfrm>
                  <a:off x="11066900" y="5814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 name="Ink 124">
                  <a:extLst>
                    <a:ext uri="{FF2B5EF4-FFF2-40B4-BE49-F238E27FC236}">
                      <a16:creationId xmlns:a16="http://schemas.microsoft.com/office/drawing/2014/main" id="{8610A8CD-5C14-4A49-BD69-7320DC3AB2EC}"/>
                    </a:ext>
                  </a:extLst>
                </p14:cNvPr>
                <p14:cNvContentPartPr/>
                <p14:nvPr/>
              </p14:nvContentPartPr>
              <p14:xfrm>
                <a:off x="10968620" y="5872905"/>
                <a:ext cx="360" cy="360"/>
              </p14:xfrm>
            </p:contentPart>
          </mc:Choice>
          <mc:Fallback xmlns="">
            <p:pic>
              <p:nvPicPr>
                <p:cNvPr id="125" name="Ink 124">
                  <a:extLst>
                    <a:ext uri="{FF2B5EF4-FFF2-40B4-BE49-F238E27FC236}">
                      <a16:creationId xmlns:a16="http://schemas.microsoft.com/office/drawing/2014/main" id="{8610A8CD-5C14-4A49-BD69-7320DC3AB2EC}"/>
                    </a:ext>
                  </a:extLst>
                </p:cNvPr>
                <p:cNvPicPr/>
                <p:nvPr/>
              </p:nvPicPr>
              <p:blipFill>
                <a:blip r:embed="rId99"/>
                <a:stretch>
                  <a:fillRect/>
                </a:stretch>
              </p:blipFill>
              <p:spPr>
                <a:xfrm>
                  <a:off x="10950620" y="58549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 name="Ink 125">
                  <a:extLst>
                    <a:ext uri="{FF2B5EF4-FFF2-40B4-BE49-F238E27FC236}">
                      <a16:creationId xmlns:a16="http://schemas.microsoft.com/office/drawing/2014/main" id="{160C9318-166E-694C-86CD-7597B72420BA}"/>
                    </a:ext>
                  </a:extLst>
                </p14:cNvPr>
                <p14:cNvContentPartPr/>
                <p14:nvPr/>
              </p14:nvContentPartPr>
              <p14:xfrm>
                <a:off x="10890140" y="5951025"/>
                <a:ext cx="360" cy="360"/>
              </p14:xfrm>
            </p:contentPart>
          </mc:Choice>
          <mc:Fallback xmlns="">
            <p:pic>
              <p:nvPicPr>
                <p:cNvPr id="126" name="Ink 125">
                  <a:extLst>
                    <a:ext uri="{FF2B5EF4-FFF2-40B4-BE49-F238E27FC236}">
                      <a16:creationId xmlns:a16="http://schemas.microsoft.com/office/drawing/2014/main" id="{160C9318-166E-694C-86CD-7597B72420BA}"/>
                    </a:ext>
                  </a:extLst>
                </p:cNvPr>
                <p:cNvPicPr/>
                <p:nvPr/>
              </p:nvPicPr>
              <p:blipFill>
                <a:blip r:embed="rId99"/>
                <a:stretch>
                  <a:fillRect/>
                </a:stretch>
              </p:blipFill>
              <p:spPr>
                <a:xfrm>
                  <a:off x="10872140" y="59330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Ink 126">
                  <a:extLst>
                    <a:ext uri="{FF2B5EF4-FFF2-40B4-BE49-F238E27FC236}">
                      <a16:creationId xmlns:a16="http://schemas.microsoft.com/office/drawing/2014/main" id="{0D439BF8-B849-064D-8E69-6BF6E46D3960}"/>
                    </a:ext>
                  </a:extLst>
                </p14:cNvPr>
                <p14:cNvContentPartPr/>
                <p14:nvPr/>
              </p14:nvContentPartPr>
              <p14:xfrm>
                <a:off x="10851620" y="6058665"/>
                <a:ext cx="360" cy="360"/>
              </p14:xfrm>
            </p:contentPart>
          </mc:Choice>
          <mc:Fallback xmlns="">
            <p:pic>
              <p:nvPicPr>
                <p:cNvPr id="127" name="Ink 126">
                  <a:extLst>
                    <a:ext uri="{FF2B5EF4-FFF2-40B4-BE49-F238E27FC236}">
                      <a16:creationId xmlns:a16="http://schemas.microsoft.com/office/drawing/2014/main" id="{0D439BF8-B849-064D-8E69-6BF6E46D3960}"/>
                    </a:ext>
                  </a:extLst>
                </p:cNvPr>
                <p:cNvPicPr/>
                <p:nvPr/>
              </p:nvPicPr>
              <p:blipFill>
                <a:blip r:embed="rId99"/>
                <a:stretch>
                  <a:fillRect/>
                </a:stretch>
              </p:blipFill>
              <p:spPr>
                <a:xfrm>
                  <a:off x="10833620" y="60410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a:extLst>
                    <a:ext uri="{FF2B5EF4-FFF2-40B4-BE49-F238E27FC236}">
                      <a16:creationId xmlns:a16="http://schemas.microsoft.com/office/drawing/2014/main" id="{F93507A7-3E19-5341-A5F9-434D4668B5D2}"/>
                    </a:ext>
                  </a:extLst>
                </p14:cNvPr>
                <p14:cNvContentPartPr/>
                <p14:nvPr/>
              </p14:nvContentPartPr>
              <p14:xfrm>
                <a:off x="10899500" y="6167745"/>
                <a:ext cx="360" cy="360"/>
              </p14:xfrm>
            </p:contentPart>
          </mc:Choice>
          <mc:Fallback xmlns="">
            <p:pic>
              <p:nvPicPr>
                <p:cNvPr id="128" name="Ink 127">
                  <a:extLst>
                    <a:ext uri="{FF2B5EF4-FFF2-40B4-BE49-F238E27FC236}">
                      <a16:creationId xmlns:a16="http://schemas.microsoft.com/office/drawing/2014/main" id="{F93507A7-3E19-5341-A5F9-434D4668B5D2}"/>
                    </a:ext>
                  </a:extLst>
                </p:cNvPr>
                <p:cNvPicPr/>
                <p:nvPr/>
              </p:nvPicPr>
              <p:blipFill>
                <a:blip r:embed="rId99"/>
                <a:stretch>
                  <a:fillRect/>
                </a:stretch>
              </p:blipFill>
              <p:spPr>
                <a:xfrm>
                  <a:off x="10881860" y="61497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9" name="Ink 128">
                  <a:extLst>
                    <a:ext uri="{FF2B5EF4-FFF2-40B4-BE49-F238E27FC236}">
                      <a16:creationId xmlns:a16="http://schemas.microsoft.com/office/drawing/2014/main" id="{4F734F24-5558-5D4B-AF55-6E31070B86A6}"/>
                    </a:ext>
                  </a:extLst>
                </p14:cNvPr>
                <p14:cNvContentPartPr/>
                <p14:nvPr/>
              </p14:nvContentPartPr>
              <p14:xfrm>
                <a:off x="11033420" y="6278265"/>
                <a:ext cx="360" cy="360"/>
              </p14:xfrm>
            </p:contentPart>
          </mc:Choice>
          <mc:Fallback xmlns="">
            <p:pic>
              <p:nvPicPr>
                <p:cNvPr id="129" name="Ink 128">
                  <a:extLst>
                    <a:ext uri="{FF2B5EF4-FFF2-40B4-BE49-F238E27FC236}">
                      <a16:creationId xmlns:a16="http://schemas.microsoft.com/office/drawing/2014/main" id="{4F734F24-5558-5D4B-AF55-6E31070B86A6}"/>
                    </a:ext>
                  </a:extLst>
                </p:cNvPr>
                <p:cNvPicPr/>
                <p:nvPr/>
              </p:nvPicPr>
              <p:blipFill>
                <a:blip r:embed="rId99"/>
                <a:stretch>
                  <a:fillRect/>
                </a:stretch>
              </p:blipFill>
              <p:spPr>
                <a:xfrm>
                  <a:off x="11015420" y="6260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0" name="Ink 129">
                  <a:extLst>
                    <a:ext uri="{FF2B5EF4-FFF2-40B4-BE49-F238E27FC236}">
                      <a16:creationId xmlns:a16="http://schemas.microsoft.com/office/drawing/2014/main" id="{42A8F56D-FF12-5E49-B37A-6FDD1CE589DC}"/>
                    </a:ext>
                  </a:extLst>
                </p14:cNvPr>
                <p14:cNvContentPartPr/>
                <p14:nvPr/>
              </p14:nvContentPartPr>
              <p14:xfrm>
                <a:off x="10958180" y="6378705"/>
                <a:ext cx="360" cy="360"/>
              </p14:xfrm>
            </p:contentPart>
          </mc:Choice>
          <mc:Fallback xmlns="">
            <p:pic>
              <p:nvPicPr>
                <p:cNvPr id="130" name="Ink 129">
                  <a:extLst>
                    <a:ext uri="{FF2B5EF4-FFF2-40B4-BE49-F238E27FC236}">
                      <a16:creationId xmlns:a16="http://schemas.microsoft.com/office/drawing/2014/main" id="{42A8F56D-FF12-5E49-B37A-6FDD1CE589DC}"/>
                    </a:ext>
                  </a:extLst>
                </p:cNvPr>
                <p:cNvPicPr/>
                <p:nvPr/>
              </p:nvPicPr>
              <p:blipFill>
                <a:blip r:embed="rId99"/>
                <a:stretch>
                  <a:fillRect/>
                </a:stretch>
              </p:blipFill>
              <p:spPr>
                <a:xfrm>
                  <a:off x="10940180" y="63607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1" name="Ink 130">
                  <a:extLst>
                    <a:ext uri="{FF2B5EF4-FFF2-40B4-BE49-F238E27FC236}">
                      <a16:creationId xmlns:a16="http://schemas.microsoft.com/office/drawing/2014/main" id="{D4299FF4-19DB-964E-861E-9E1412D219AF}"/>
                    </a:ext>
                  </a:extLst>
                </p14:cNvPr>
                <p14:cNvContentPartPr/>
                <p14:nvPr/>
              </p14:nvContentPartPr>
              <p14:xfrm>
                <a:off x="10907420" y="6498225"/>
                <a:ext cx="360" cy="360"/>
              </p14:xfrm>
            </p:contentPart>
          </mc:Choice>
          <mc:Fallback xmlns="">
            <p:pic>
              <p:nvPicPr>
                <p:cNvPr id="131" name="Ink 130">
                  <a:extLst>
                    <a:ext uri="{FF2B5EF4-FFF2-40B4-BE49-F238E27FC236}">
                      <a16:creationId xmlns:a16="http://schemas.microsoft.com/office/drawing/2014/main" id="{D4299FF4-19DB-964E-861E-9E1412D219AF}"/>
                    </a:ext>
                  </a:extLst>
                </p:cNvPr>
                <p:cNvPicPr/>
                <p:nvPr/>
              </p:nvPicPr>
              <p:blipFill>
                <a:blip r:embed="rId99"/>
                <a:stretch>
                  <a:fillRect/>
                </a:stretch>
              </p:blipFill>
              <p:spPr>
                <a:xfrm>
                  <a:off x="10889420" y="6480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Ink 131">
                  <a:extLst>
                    <a:ext uri="{FF2B5EF4-FFF2-40B4-BE49-F238E27FC236}">
                      <a16:creationId xmlns:a16="http://schemas.microsoft.com/office/drawing/2014/main" id="{6A0F9166-9C9F-864D-A1DC-B0FF72B7D64D}"/>
                    </a:ext>
                  </a:extLst>
                </p14:cNvPr>
                <p14:cNvContentPartPr/>
                <p14:nvPr/>
              </p14:nvContentPartPr>
              <p14:xfrm>
                <a:off x="10872500" y="6635385"/>
                <a:ext cx="360" cy="360"/>
              </p14:xfrm>
            </p:contentPart>
          </mc:Choice>
          <mc:Fallback xmlns="">
            <p:pic>
              <p:nvPicPr>
                <p:cNvPr id="132" name="Ink 131">
                  <a:extLst>
                    <a:ext uri="{FF2B5EF4-FFF2-40B4-BE49-F238E27FC236}">
                      <a16:creationId xmlns:a16="http://schemas.microsoft.com/office/drawing/2014/main" id="{6A0F9166-9C9F-864D-A1DC-B0FF72B7D64D}"/>
                    </a:ext>
                  </a:extLst>
                </p:cNvPr>
                <p:cNvPicPr/>
                <p:nvPr/>
              </p:nvPicPr>
              <p:blipFill>
                <a:blip r:embed="rId99"/>
                <a:stretch>
                  <a:fillRect/>
                </a:stretch>
              </p:blipFill>
              <p:spPr>
                <a:xfrm>
                  <a:off x="10854500" y="66173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 name="Ink 132">
                  <a:extLst>
                    <a:ext uri="{FF2B5EF4-FFF2-40B4-BE49-F238E27FC236}">
                      <a16:creationId xmlns:a16="http://schemas.microsoft.com/office/drawing/2014/main" id="{51B4DF16-2C62-4D4E-A199-0E28C78A57E8}"/>
                    </a:ext>
                  </a:extLst>
                </p14:cNvPr>
                <p14:cNvContentPartPr/>
                <p14:nvPr/>
              </p14:nvContentPartPr>
              <p14:xfrm>
                <a:off x="10803740" y="6254865"/>
                <a:ext cx="360" cy="360"/>
              </p14:xfrm>
            </p:contentPart>
          </mc:Choice>
          <mc:Fallback xmlns="">
            <p:pic>
              <p:nvPicPr>
                <p:cNvPr id="133" name="Ink 132">
                  <a:extLst>
                    <a:ext uri="{FF2B5EF4-FFF2-40B4-BE49-F238E27FC236}">
                      <a16:creationId xmlns:a16="http://schemas.microsoft.com/office/drawing/2014/main" id="{51B4DF16-2C62-4D4E-A199-0E28C78A57E8}"/>
                    </a:ext>
                  </a:extLst>
                </p:cNvPr>
                <p:cNvPicPr/>
                <p:nvPr/>
              </p:nvPicPr>
              <p:blipFill>
                <a:blip r:embed="rId99"/>
                <a:stretch>
                  <a:fillRect/>
                </a:stretch>
              </p:blipFill>
              <p:spPr>
                <a:xfrm>
                  <a:off x="10786100" y="62368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4" name="Ink 133">
                  <a:extLst>
                    <a:ext uri="{FF2B5EF4-FFF2-40B4-BE49-F238E27FC236}">
                      <a16:creationId xmlns:a16="http://schemas.microsoft.com/office/drawing/2014/main" id="{7415A965-DDD5-2A49-B75B-B3BC19BB132F}"/>
                    </a:ext>
                  </a:extLst>
                </p14:cNvPr>
                <p14:cNvContentPartPr/>
                <p14:nvPr/>
              </p14:nvContentPartPr>
              <p14:xfrm>
                <a:off x="10733900" y="6359985"/>
                <a:ext cx="360" cy="360"/>
              </p14:xfrm>
            </p:contentPart>
          </mc:Choice>
          <mc:Fallback xmlns="">
            <p:pic>
              <p:nvPicPr>
                <p:cNvPr id="134" name="Ink 133">
                  <a:extLst>
                    <a:ext uri="{FF2B5EF4-FFF2-40B4-BE49-F238E27FC236}">
                      <a16:creationId xmlns:a16="http://schemas.microsoft.com/office/drawing/2014/main" id="{7415A965-DDD5-2A49-B75B-B3BC19BB132F}"/>
                    </a:ext>
                  </a:extLst>
                </p:cNvPr>
                <p:cNvPicPr/>
                <p:nvPr/>
              </p:nvPicPr>
              <p:blipFill>
                <a:blip r:embed="rId99"/>
                <a:stretch>
                  <a:fillRect/>
                </a:stretch>
              </p:blipFill>
              <p:spPr>
                <a:xfrm>
                  <a:off x="10716260" y="6341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5" name="Ink 134">
                  <a:extLst>
                    <a:ext uri="{FF2B5EF4-FFF2-40B4-BE49-F238E27FC236}">
                      <a16:creationId xmlns:a16="http://schemas.microsoft.com/office/drawing/2014/main" id="{5069B239-5F26-484C-BC27-1B39A1334B30}"/>
                    </a:ext>
                  </a:extLst>
                </p14:cNvPr>
                <p14:cNvContentPartPr/>
                <p14:nvPr/>
              </p14:nvContentPartPr>
              <p14:xfrm>
                <a:off x="10765940" y="6095025"/>
                <a:ext cx="360" cy="360"/>
              </p14:xfrm>
            </p:contentPart>
          </mc:Choice>
          <mc:Fallback xmlns="">
            <p:pic>
              <p:nvPicPr>
                <p:cNvPr id="135" name="Ink 134">
                  <a:extLst>
                    <a:ext uri="{FF2B5EF4-FFF2-40B4-BE49-F238E27FC236}">
                      <a16:creationId xmlns:a16="http://schemas.microsoft.com/office/drawing/2014/main" id="{5069B239-5F26-484C-BC27-1B39A1334B30}"/>
                    </a:ext>
                  </a:extLst>
                </p:cNvPr>
                <p:cNvPicPr/>
                <p:nvPr/>
              </p:nvPicPr>
              <p:blipFill>
                <a:blip r:embed="rId99"/>
                <a:stretch>
                  <a:fillRect/>
                </a:stretch>
              </p:blipFill>
              <p:spPr>
                <a:xfrm>
                  <a:off x="10747940" y="60770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6" name="Ink 135">
                  <a:extLst>
                    <a:ext uri="{FF2B5EF4-FFF2-40B4-BE49-F238E27FC236}">
                      <a16:creationId xmlns:a16="http://schemas.microsoft.com/office/drawing/2014/main" id="{767454F7-BEB1-4A47-9EE4-397D34A22B5A}"/>
                    </a:ext>
                  </a:extLst>
                </p14:cNvPr>
                <p14:cNvContentPartPr/>
                <p14:nvPr/>
              </p14:nvContentPartPr>
              <p14:xfrm>
                <a:off x="10685300" y="6163785"/>
                <a:ext cx="360" cy="360"/>
              </p14:xfrm>
            </p:contentPart>
          </mc:Choice>
          <mc:Fallback xmlns="">
            <p:pic>
              <p:nvPicPr>
                <p:cNvPr id="136" name="Ink 135">
                  <a:extLst>
                    <a:ext uri="{FF2B5EF4-FFF2-40B4-BE49-F238E27FC236}">
                      <a16:creationId xmlns:a16="http://schemas.microsoft.com/office/drawing/2014/main" id="{767454F7-BEB1-4A47-9EE4-397D34A22B5A}"/>
                    </a:ext>
                  </a:extLst>
                </p:cNvPr>
                <p:cNvPicPr/>
                <p:nvPr/>
              </p:nvPicPr>
              <p:blipFill>
                <a:blip r:embed="rId99"/>
                <a:stretch>
                  <a:fillRect/>
                </a:stretch>
              </p:blipFill>
              <p:spPr>
                <a:xfrm>
                  <a:off x="10667300" y="61457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7" name="Ink 136">
                  <a:extLst>
                    <a:ext uri="{FF2B5EF4-FFF2-40B4-BE49-F238E27FC236}">
                      <a16:creationId xmlns:a16="http://schemas.microsoft.com/office/drawing/2014/main" id="{55FFE060-A1DD-314B-84BA-13E67CDB6246}"/>
                    </a:ext>
                  </a:extLst>
                </p14:cNvPr>
                <p14:cNvContentPartPr/>
                <p14:nvPr/>
              </p14:nvContentPartPr>
              <p14:xfrm>
                <a:off x="10785020" y="5965425"/>
                <a:ext cx="360" cy="360"/>
              </p14:xfrm>
            </p:contentPart>
          </mc:Choice>
          <mc:Fallback xmlns="">
            <p:pic>
              <p:nvPicPr>
                <p:cNvPr id="137" name="Ink 136">
                  <a:extLst>
                    <a:ext uri="{FF2B5EF4-FFF2-40B4-BE49-F238E27FC236}">
                      <a16:creationId xmlns:a16="http://schemas.microsoft.com/office/drawing/2014/main" id="{55FFE060-A1DD-314B-84BA-13E67CDB6246}"/>
                    </a:ext>
                  </a:extLst>
                </p:cNvPr>
                <p:cNvPicPr/>
                <p:nvPr/>
              </p:nvPicPr>
              <p:blipFill>
                <a:blip r:embed="rId99"/>
                <a:stretch>
                  <a:fillRect/>
                </a:stretch>
              </p:blipFill>
              <p:spPr>
                <a:xfrm>
                  <a:off x="10767380" y="59474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8" name="Ink 137">
                  <a:extLst>
                    <a:ext uri="{FF2B5EF4-FFF2-40B4-BE49-F238E27FC236}">
                      <a16:creationId xmlns:a16="http://schemas.microsoft.com/office/drawing/2014/main" id="{7DCF7DA6-E51E-E145-9ECD-C79D58FD9D37}"/>
                    </a:ext>
                  </a:extLst>
                </p14:cNvPr>
                <p14:cNvContentPartPr/>
                <p14:nvPr/>
              </p14:nvContentPartPr>
              <p14:xfrm>
                <a:off x="11720300" y="6397065"/>
                <a:ext cx="360" cy="360"/>
              </p14:xfrm>
            </p:contentPart>
          </mc:Choice>
          <mc:Fallback xmlns="">
            <p:pic>
              <p:nvPicPr>
                <p:cNvPr id="138" name="Ink 137">
                  <a:extLst>
                    <a:ext uri="{FF2B5EF4-FFF2-40B4-BE49-F238E27FC236}">
                      <a16:creationId xmlns:a16="http://schemas.microsoft.com/office/drawing/2014/main" id="{7DCF7DA6-E51E-E145-9ECD-C79D58FD9D37}"/>
                    </a:ext>
                  </a:extLst>
                </p:cNvPr>
                <p:cNvPicPr/>
                <p:nvPr/>
              </p:nvPicPr>
              <p:blipFill>
                <a:blip r:embed="rId99"/>
                <a:stretch>
                  <a:fillRect/>
                </a:stretch>
              </p:blipFill>
              <p:spPr>
                <a:xfrm>
                  <a:off x="11702300" y="63794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9" name="Ink 138">
                  <a:extLst>
                    <a:ext uri="{FF2B5EF4-FFF2-40B4-BE49-F238E27FC236}">
                      <a16:creationId xmlns:a16="http://schemas.microsoft.com/office/drawing/2014/main" id="{FE5D727C-550A-504A-8193-9E4DF5D04F53}"/>
                    </a:ext>
                  </a:extLst>
                </p14:cNvPr>
                <p14:cNvContentPartPr/>
                <p14:nvPr/>
              </p14:nvContentPartPr>
              <p14:xfrm>
                <a:off x="11767100" y="6519465"/>
                <a:ext cx="360" cy="360"/>
              </p14:xfrm>
            </p:contentPart>
          </mc:Choice>
          <mc:Fallback xmlns="">
            <p:pic>
              <p:nvPicPr>
                <p:cNvPr id="139" name="Ink 138">
                  <a:extLst>
                    <a:ext uri="{FF2B5EF4-FFF2-40B4-BE49-F238E27FC236}">
                      <a16:creationId xmlns:a16="http://schemas.microsoft.com/office/drawing/2014/main" id="{FE5D727C-550A-504A-8193-9E4DF5D04F53}"/>
                    </a:ext>
                  </a:extLst>
                </p:cNvPr>
                <p:cNvPicPr/>
                <p:nvPr/>
              </p:nvPicPr>
              <p:blipFill>
                <a:blip r:embed="rId99"/>
                <a:stretch>
                  <a:fillRect/>
                </a:stretch>
              </p:blipFill>
              <p:spPr>
                <a:xfrm>
                  <a:off x="11749100" y="6501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0" name="Ink 139">
                  <a:extLst>
                    <a:ext uri="{FF2B5EF4-FFF2-40B4-BE49-F238E27FC236}">
                      <a16:creationId xmlns:a16="http://schemas.microsoft.com/office/drawing/2014/main" id="{5915DFB9-95BE-8648-8E18-6130285B6597}"/>
                    </a:ext>
                  </a:extLst>
                </p14:cNvPr>
                <p14:cNvContentPartPr/>
                <p14:nvPr/>
              </p14:nvContentPartPr>
              <p14:xfrm>
                <a:off x="11795540" y="6668865"/>
                <a:ext cx="360" cy="360"/>
              </p14:xfrm>
            </p:contentPart>
          </mc:Choice>
          <mc:Fallback xmlns="">
            <p:pic>
              <p:nvPicPr>
                <p:cNvPr id="140" name="Ink 139">
                  <a:extLst>
                    <a:ext uri="{FF2B5EF4-FFF2-40B4-BE49-F238E27FC236}">
                      <a16:creationId xmlns:a16="http://schemas.microsoft.com/office/drawing/2014/main" id="{5915DFB9-95BE-8648-8E18-6130285B6597}"/>
                    </a:ext>
                  </a:extLst>
                </p:cNvPr>
                <p:cNvPicPr/>
                <p:nvPr/>
              </p:nvPicPr>
              <p:blipFill>
                <a:blip r:embed="rId99"/>
                <a:stretch>
                  <a:fillRect/>
                </a:stretch>
              </p:blipFill>
              <p:spPr>
                <a:xfrm>
                  <a:off x="11777900" y="66508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1" name="Ink 140">
                  <a:extLst>
                    <a:ext uri="{FF2B5EF4-FFF2-40B4-BE49-F238E27FC236}">
                      <a16:creationId xmlns:a16="http://schemas.microsoft.com/office/drawing/2014/main" id="{AAB9DBD2-0C91-F140-B2A4-3203F1A3F27E}"/>
                    </a:ext>
                  </a:extLst>
                </p14:cNvPr>
                <p14:cNvContentPartPr/>
                <p14:nvPr/>
              </p14:nvContentPartPr>
              <p14:xfrm>
                <a:off x="11492060" y="6624225"/>
                <a:ext cx="360" cy="360"/>
              </p14:xfrm>
            </p:contentPart>
          </mc:Choice>
          <mc:Fallback xmlns="">
            <p:pic>
              <p:nvPicPr>
                <p:cNvPr id="141" name="Ink 140">
                  <a:extLst>
                    <a:ext uri="{FF2B5EF4-FFF2-40B4-BE49-F238E27FC236}">
                      <a16:creationId xmlns:a16="http://schemas.microsoft.com/office/drawing/2014/main" id="{AAB9DBD2-0C91-F140-B2A4-3203F1A3F27E}"/>
                    </a:ext>
                  </a:extLst>
                </p:cNvPr>
                <p:cNvPicPr/>
                <p:nvPr/>
              </p:nvPicPr>
              <p:blipFill>
                <a:blip r:embed="rId99"/>
                <a:stretch>
                  <a:fillRect/>
                </a:stretch>
              </p:blipFill>
              <p:spPr>
                <a:xfrm>
                  <a:off x="11474420" y="6606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2" name="Ink 141">
                  <a:extLst>
                    <a:ext uri="{FF2B5EF4-FFF2-40B4-BE49-F238E27FC236}">
                      <a16:creationId xmlns:a16="http://schemas.microsoft.com/office/drawing/2014/main" id="{8E2F7AC0-C78A-2249-B550-C8DE24F43B4C}"/>
                    </a:ext>
                  </a:extLst>
                </p14:cNvPr>
                <p14:cNvContentPartPr/>
                <p14:nvPr/>
              </p14:nvContentPartPr>
              <p14:xfrm>
                <a:off x="11452820" y="6471225"/>
                <a:ext cx="360" cy="360"/>
              </p14:xfrm>
            </p:contentPart>
          </mc:Choice>
          <mc:Fallback xmlns="">
            <p:pic>
              <p:nvPicPr>
                <p:cNvPr id="142" name="Ink 141">
                  <a:extLst>
                    <a:ext uri="{FF2B5EF4-FFF2-40B4-BE49-F238E27FC236}">
                      <a16:creationId xmlns:a16="http://schemas.microsoft.com/office/drawing/2014/main" id="{8E2F7AC0-C78A-2249-B550-C8DE24F43B4C}"/>
                    </a:ext>
                  </a:extLst>
                </p:cNvPr>
                <p:cNvPicPr/>
                <p:nvPr/>
              </p:nvPicPr>
              <p:blipFill>
                <a:blip r:embed="rId99"/>
                <a:stretch>
                  <a:fillRect/>
                </a:stretch>
              </p:blipFill>
              <p:spPr>
                <a:xfrm>
                  <a:off x="11434820" y="6453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3" name="Ink 142">
                  <a:extLst>
                    <a:ext uri="{FF2B5EF4-FFF2-40B4-BE49-F238E27FC236}">
                      <a16:creationId xmlns:a16="http://schemas.microsoft.com/office/drawing/2014/main" id="{026C5254-0EBB-C640-B4FB-8B280EA1F7AD}"/>
                    </a:ext>
                  </a:extLst>
                </p14:cNvPr>
                <p14:cNvContentPartPr/>
                <p14:nvPr/>
              </p14:nvContentPartPr>
              <p14:xfrm>
                <a:off x="11230340" y="6597945"/>
                <a:ext cx="360" cy="360"/>
              </p14:xfrm>
            </p:contentPart>
          </mc:Choice>
          <mc:Fallback xmlns="">
            <p:pic>
              <p:nvPicPr>
                <p:cNvPr id="143" name="Ink 142">
                  <a:extLst>
                    <a:ext uri="{FF2B5EF4-FFF2-40B4-BE49-F238E27FC236}">
                      <a16:creationId xmlns:a16="http://schemas.microsoft.com/office/drawing/2014/main" id="{026C5254-0EBB-C640-B4FB-8B280EA1F7AD}"/>
                    </a:ext>
                  </a:extLst>
                </p:cNvPr>
                <p:cNvPicPr/>
                <p:nvPr/>
              </p:nvPicPr>
              <p:blipFill>
                <a:blip r:embed="rId99"/>
                <a:stretch>
                  <a:fillRect/>
                </a:stretch>
              </p:blipFill>
              <p:spPr>
                <a:xfrm>
                  <a:off x="11212340" y="65799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4" name="Ink 143">
                  <a:extLst>
                    <a:ext uri="{FF2B5EF4-FFF2-40B4-BE49-F238E27FC236}">
                      <a16:creationId xmlns:a16="http://schemas.microsoft.com/office/drawing/2014/main" id="{D40FE1C0-883F-034A-97CE-670A088BB05D}"/>
                    </a:ext>
                  </a:extLst>
                </p14:cNvPr>
                <p14:cNvContentPartPr/>
                <p14:nvPr/>
              </p14:nvContentPartPr>
              <p14:xfrm>
                <a:off x="11055380" y="6619185"/>
                <a:ext cx="360" cy="360"/>
              </p14:xfrm>
            </p:contentPart>
          </mc:Choice>
          <mc:Fallback xmlns="">
            <p:pic>
              <p:nvPicPr>
                <p:cNvPr id="144" name="Ink 143">
                  <a:extLst>
                    <a:ext uri="{FF2B5EF4-FFF2-40B4-BE49-F238E27FC236}">
                      <a16:creationId xmlns:a16="http://schemas.microsoft.com/office/drawing/2014/main" id="{D40FE1C0-883F-034A-97CE-670A088BB05D}"/>
                    </a:ext>
                  </a:extLst>
                </p:cNvPr>
                <p:cNvPicPr/>
                <p:nvPr/>
              </p:nvPicPr>
              <p:blipFill>
                <a:blip r:embed="rId99"/>
                <a:stretch>
                  <a:fillRect/>
                </a:stretch>
              </p:blipFill>
              <p:spPr>
                <a:xfrm>
                  <a:off x="11037740" y="6601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5" name="Ink 144">
                  <a:extLst>
                    <a:ext uri="{FF2B5EF4-FFF2-40B4-BE49-F238E27FC236}">
                      <a16:creationId xmlns:a16="http://schemas.microsoft.com/office/drawing/2014/main" id="{0200538D-5D9D-E34F-8190-5513B2B6BA03}"/>
                    </a:ext>
                  </a:extLst>
                </p14:cNvPr>
                <p14:cNvContentPartPr/>
                <p14:nvPr/>
              </p14:nvContentPartPr>
              <p14:xfrm>
                <a:off x="11083460" y="6457545"/>
                <a:ext cx="360" cy="360"/>
              </p14:xfrm>
            </p:contentPart>
          </mc:Choice>
          <mc:Fallback xmlns="">
            <p:pic>
              <p:nvPicPr>
                <p:cNvPr id="145" name="Ink 144">
                  <a:extLst>
                    <a:ext uri="{FF2B5EF4-FFF2-40B4-BE49-F238E27FC236}">
                      <a16:creationId xmlns:a16="http://schemas.microsoft.com/office/drawing/2014/main" id="{0200538D-5D9D-E34F-8190-5513B2B6BA03}"/>
                    </a:ext>
                  </a:extLst>
                </p:cNvPr>
                <p:cNvPicPr/>
                <p:nvPr/>
              </p:nvPicPr>
              <p:blipFill>
                <a:blip r:embed="rId99"/>
                <a:stretch>
                  <a:fillRect/>
                </a:stretch>
              </p:blipFill>
              <p:spPr>
                <a:xfrm>
                  <a:off x="11065820" y="6439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6" name="Ink 145">
                  <a:extLst>
                    <a:ext uri="{FF2B5EF4-FFF2-40B4-BE49-F238E27FC236}">
                      <a16:creationId xmlns:a16="http://schemas.microsoft.com/office/drawing/2014/main" id="{F5F01458-9D1B-EF49-8794-57DB8B33E47B}"/>
                    </a:ext>
                  </a:extLst>
                </p14:cNvPr>
                <p14:cNvContentPartPr/>
                <p14:nvPr/>
              </p14:nvContentPartPr>
              <p14:xfrm>
                <a:off x="10802660" y="6514425"/>
                <a:ext cx="360" cy="360"/>
              </p14:xfrm>
            </p:contentPart>
          </mc:Choice>
          <mc:Fallback xmlns="">
            <p:pic>
              <p:nvPicPr>
                <p:cNvPr id="146" name="Ink 145">
                  <a:extLst>
                    <a:ext uri="{FF2B5EF4-FFF2-40B4-BE49-F238E27FC236}">
                      <a16:creationId xmlns:a16="http://schemas.microsoft.com/office/drawing/2014/main" id="{F5F01458-9D1B-EF49-8794-57DB8B33E47B}"/>
                    </a:ext>
                  </a:extLst>
                </p:cNvPr>
                <p:cNvPicPr/>
                <p:nvPr/>
              </p:nvPicPr>
              <p:blipFill>
                <a:blip r:embed="rId99"/>
                <a:stretch>
                  <a:fillRect/>
                </a:stretch>
              </p:blipFill>
              <p:spPr>
                <a:xfrm>
                  <a:off x="10785020" y="64964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7" name="Ink 146">
                  <a:extLst>
                    <a:ext uri="{FF2B5EF4-FFF2-40B4-BE49-F238E27FC236}">
                      <a16:creationId xmlns:a16="http://schemas.microsoft.com/office/drawing/2014/main" id="{51BA0426-844F-DB43-B6E7-2614D51A8628}"/>
                    </a:ext>
                  </a:extLst>
                </p14:cNvPr>
                <p14:cNvContentPartPr/>
                <p14:nvPr/>
              </p14:nvContentPartPr>
              <p14:xfrm>
                <a:off x="10869260" y="6360705"/>
                <a:ext cx="360" cy="360"/>
              </p14:xfrm>
            </p:contentPart>
          </mc:Choice>
          <mc:Fallback xmlns="">
            <p:pic>
              <p:nvPicPr>
                <p:cNvPr id="147" name="Ink 146">
                  <a:extLst>
                    <a:ext uri="{FF2B5EF4-FFF2-40B4-BE49-F238E27FC236}">
                      <a16:creationId xmlns:a16="http://schemas.microsoft.com/office/drawing/2014/main" id="{51BA0426-844F-DB43-B6E7-2614D51A8628}"/>
                    </a:ext>
                  </a:extLst>
                </p:cNvPr>
                <p:cNvPicPr/>
                <p:nvPr/>
              </p:nvPicPr>
              <p:blipFill>
                <a:blip r:embed="rId99"/>
                <a:stretch>
                  <a:fillRect/>
                </a:stretch>
              </p:blipFill>
              <p:spPr>
                <a:xfrm>
                  <a:off x="10851260" y="63427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8" name="Ink 147">
                  <a:extLst>
                    <a:ext uri="{FF2B5EF4-FFF2-40B4-BE49-F238E27FC236}">
                      <a16:creationId xmlns:a16="http://schemas.microsoft.com/office/drawing/2014/main" id="{40CCA23B-CBDA-1B47-9E5F-306187CAE1AF}"/>
                    </a:ext>
                  </a:extLst>
                </p14:cNvPr>
                <p14:cNvContentPartPr/>
                <p14:nvPr/>
              </p14:nvContentPartPr>
              <p14:xfrm>
                <a:off x="11829020" y="6322905"/>
                <a:ext cx="360" cy="360"/>
              </p14:xfrm>
            </p:contentPart>
          </mc:Choice>
          <mc:Fallback xmlns="">
            <p:pic>
              <p:nvPicPr>
                <p:cNvPr id="148" name="Ink 147">
                  <a:extLst>
                    <a:ext uri="{FF2B5EF4-FFF2-40B4-BE49-F238E27FC236}">
                      <a16:creationId xmlns:a16="http://schemas.microsoft.com/office/drawing/2014/main" id="{40CCA23B-CBDA-1B47-9E5F-306187CAE1AF}"/>
                    </a:ext>
                  </a:extLst>
                </p:cNvPr>
                <p:cNvPicPr/>
                <p:nvPr/>
              </p:nvPicPr>
              <p:blipFill>
                <a:blip r:embed="rId99"/>
                <a:stretch>
                  <a:fillRect/>
                </a:stretch>
              </p:blipFill>
              <p:spPr>
                <a:xfrm>
                  <a:off x="11811380" y="63049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9" name="Ink 148">
                  <a:extLst>
                    <a:ext uri="{FF2B5EF4-FFF2-40B4-BE49-F238E27FC236}">
                      <a16:creationId xmlns:a16="http://schemas.microsoft.com/office/drawing/2014/main" id="{8BA8B3F4-1140-7D46-ACE4-C89E2A2D8CB1}"/>
                    </a:ext>
                  </a:extLst>
                </p14:cNvPr>
                <p14:cNvContentPartPr/>
                <p14:nvPr/>
              </p14:nvContentPartPr>
              <p14:xfrm>
                <a:off x="11908940" y="6417945"/>
                <a:ext cx="360" cy="360"/>
              </p14:xfrm>
            </p:contentPart>
          </mc:Choice>
          <mc:Fallback xmlns="">
            <p:pic>
              <p:nvPicPr>
                <p:cNvPr id="149" name="Ink 148">
                  <a:extLst>
                    <a:ext uri="{FF2B5EF4-FFF2-40B4-BE49-F238E27FC236}">
                      <a16:creationId xmlns:a16="http://schemas.microsoft.com/office/drawing/2014/main" id="{8BA8B3F4-1140-7D46-ACE4-C89E2A2D8CB1}"/>
                    </a:ext>
                  </a:extLst>
                </p:cNvPr>
                <p:cNvPicPr/>
                <p:nvPr/>
              </p:nvPicPr>
              <p:blipFill>
                <a:blip r:embed="rId99"/>
                <a:stretch>
                  <a:fillRect/>
                </a:stretch>
              </p:blipFill>
              <p:spPr>
                <a:xfrm>
                  <a:off x="11890940" y="63999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0" name="Ink 149">
                  <a:extLst>
                    <a:ext uri="{FF2B5EF4-FFF2-40B4-BE49-F238E27FC236}">
                      <a16:creationId xmlns:a16="http://schemas.microsoft.com/office/drawing/2014/main" id="{E2ECE53B-DE1B-9844-90EB-1291E5EDF897}"/>
                    </a:ext>
                  </a:extLst>
                </p14:cNvPr>
                <p14:cNvContentPartPr/>
                <p14:nvPr/>
              </p14:nvContentPartPr>
              <p14:xfrm>
                <a:off x="11942420" y="6570225"/>
                <a:ext cx="360" cy="360"/>
              </p14:xfrm>
            </p:contentPart>
          </mc:Choice>
          <mc:Fallback xmlns="">
            <p:pic>
              <p:nvPicPr>
                <p:cNvPr id="150" name="Ink 149">
                  <a:extLst>
                    <a:ext uri="{FF2B5EF4-FFF2-40B4-BE49-F238E27FC236}">
                      <a16:creationId xmlns:a16="http://schemas.microsoft.com/office/drawing/2014/main" id="{E2ECE53B-DE1B-9844-90EB-1291E5EDF897}"/>
                    </a:ext>
                  </a:extLst>
                </p:cNvPr>
                <p:cNvPicPr/>
                <p:nvPr/>
              </p:nvPicPr>
              <p:blipFill>
                <a:blip r:embed="rId99"/>
                <a:stretch>
                  <a:fillRect/>
                </a:stretch>
              </p:blipFill>
              <p:spPr>
                <a:xfrm>
                  <a:off x="11924420" y="6552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1" name="Ink 150">
                  <a:extLst>
                    <a:ext uri="{FF2B5EF4-FFF2-40B4-BE49-F238E27FC236}">
                      <a16:creationId xmlns:a16="http://schemas.microsoft.com/office/drawing/2014/main" id="{43D52D7D-B0F3-7C4D-80D8-6F283B55ADAB}"/>
                    </a:ext>
                  </a:extLst>
                </p14:cNvPr>
                <p14:cNvContentPartPr/>
                <p14:nvPr/>
              </p14:nvContentPartPr>
              <p14:xfrm>
                <a:off x="11940620" y="6160545"/>
                <a:ext cx="360" cy="360"/>
              </p14:xfrm>
            </p:contentPart>
          </mc:Choice>
          <mc:Fallback xmlns="">
            <p:pic>
              <p:nvPicPr>
                <p:cNvPr id="151" name="Ink 150">
                  <a:extLst>
                    <a:ext uri="{FF2B5EF4-FFF2-40B4-BE49-F238E27FC236}">
                      <a16:creationId xmlns:a16="http://schemas.microsoft.com/office/drawing/2014/main" id="{43D52D7D-B0F3-7C4D-80D8-6F283B55ADAB}"/>
                    </a:ext>
                  </a:extLst>
                </p:cNvPr>
                <p:cNvPicPr/>
                <p:nvPr/>
              </p:nvPicPr>
              <p:blipFill>
                <a:blip r:embed="rId99"/>
                <a:stretch>
                  <a:fillRect/>
                </a:stretch>
              </p:blipFill>
              <p:spPr>
                <a:xfrm>
                  <a:off x="11922980" y="6142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2" name="Ink 151">
                  <a:extLst>
                    <a:ext uri="{FF2B5EF4-FFF2-40B4-BE49-F238E27FC236}">
                      <a16:creationId xmlns:a16="http://schemas.microsoft.com/office/drawing/2014/main" id="{9A719D5D-4EDB-6B41-9D4F-C3882DD583A5}"/>
                    </a:ext>
                  </a:extLst>
                </p14:cNvPr>
                <p14:cNvContentPartPr/>
                <p14:nvPr/>
              </p14:nvContentPartPr>
              <p14:xfrm>
                <a:off x="12024500" y="6268545"/>
                <a:ext cx="360" cy="360"/>
              </p14:xfrm>
            </p:contentPart>
          </mc:Choice>
          <mc:Fallback xmlns="">
            <p:pic>
              <p:nvPicPr>
                <p:cNvPr id="152" name="Ink 151">
                  <a:extLst>
                    <a:ext uri="{FF2B5EF4-FFF2-40B4-BE49-F238E27FC236}">
                      <a16:creationId xmlns:a16="http://schemas.microsoft.com/office/drawing/2014/main" id="{9A719D5D-4EDB-6B41-9D4F-C3882DD583A5}"/>
                    </a:ext>
                  </a:extLst>
                </p:cNvPr>
                <p:cNvPicPr/>
                <p:nvPr/>
              </p:nvPicPr>
              <p:blipFill>
                <a:blip r:embed="rId99"/>
                <a:stretch>
                  <a:fillRect/>
                </a:stretch>
              </p:blipFill>
              <p:spPr>
                <a:xfrm>
                  <a:off x="12006860" y="6250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3" name="Ink 152">
                  <a:extLst>
                    <a:ext uri="{FF2B5EF4-FFF2-40B4-BE49-F238E27FC236}">
                      <a16:creationId xmlns:a16="http://schemas.microsoft.com/office/drawing/2014/main" id="{8DCB35F1-E631-4E46-8FDA-365D562B98D8}"/>
                    </a:ext>
                  </a:extLst>
                </p14:cNvPr>
                <p14:cNvContentPartPr/>
                <p14:nvPr/>
              </p14:nvContentPartPr>
              <p14:xfrm>
                <a:off x="11976260" y="6028425"/>
                <a:ext cx="360" cy="360"/>
              </p14:xfrm>
            </p:contentPart>
          </mc:Choice>
          <mc:Fallback xmlns="">
            <p:pic>
              <p:nvPicPr>
                <p:cNvPr id="153" name="Ink 152">
                  <a:extLst>
                    <a:ext uri="{FF2B5EF4-FFF2-40B4-BE49-F238E27FC236}">
                      <a16:creationId xmlns:a16="http://schemas.microsoft.com/office/drawing/2014/main" id="{8DCB35F1-E631-4E46-8FDA-365D562B98D8}"/>
                    </a:ext>
                  </a:extLst>
                </p:cNvPr>
                <p:cNvPicPr/>
                <p:nvPr/>
              </p:nvPicPr>
              <p:blipFill>
                <a:blip r:embed="rId99"/>
                <a:stretch>
                  <a:fillRect/>
                </a:stretch>
              </p:blipFill>
              <p:spPr>
                <a:xfrm>
                  <a:off x="11958620" y="60104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4" name="Ink 153">
                  <a:extLst>
                    <a:ext uri="{FF2B5EF4-FFF2-40B4-BE49-F238E27FC236}">
                      <a16:creationId xmlns:a16="http://schemas.microsoft.com/office/drawing/2014/main" id="{9F264EA3-A455-9947-9C22-ECA5B4EF0234}"/>
                    </a:ext>
                  </a:extLst>
                </p14:cNvPr>
                <p14:cNvContentPartPr/>
                <p14:nvPr/>
              </p14:nvContentPartPr>
              <p14:xfrm>
                <a:off x="12039260" y="6124905"/>
                <a:ext cx="360" cy="360"/>
              </p14:xfrm>
            </p:contentPart>
          </mc:Choice>
          <mc:Fallback xmlns="">
            <p:pic>
              <p:nvPicPr>
                <p:cNvPr id="154" name="Ink 153">
                  <a:extLst>
                    <a:ext uri="{FF2B5EF4-FFF2-40B4-BE49-F238E27FC236}">
                      <a16:creationId xmlns:a16="http://schemas.microsoft.com/office/drawing/2014/main" id="{9F264EA3-A455-9947-9C22-ECA5B4EF0234}"/>
                    </a:ext>
                  </a:extLst>
                </p:cNvPr>
                <p:cNvPicPr/>
                <p:nvPr/>
              </p:nvPicPr>
              <p:blipFill>
                <a:blip r:embed="rId99"/>
                <a:stretch>
                  <a:fillRect/>
                </a:stretch>
              </p:blipFill>
              <p:spPr>
                <a:xfrm>
                  <a:off x="12021260" y="61069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5" name="Ink 154">
                  <a:extLst>
                    <a:ext uri="{FF2B5EF4-FFF2-40B4-BE49-F238E27FC236}">
                      <a16:creationId xmlns:a16="http://schemas.microsoft.com/office/drawing/2014/main" id="{008B2C40-F498-0042-B27F-B79965AC38B8}"/>
                    </a:ext>
                  </a:extLst>
                </p14:cNvPr>
                <p14:cNvContentPartPr/>
                <p14:nvPr/>
              </p14:nvContentPartPr>
              <p14:xfrm>
                <a:off x="11923700" y="6281865"/>
                <a:ext cx="360" cy="360"/>
              </p14:xfrm>
            </p:contentPart>
          </mc:Choice>
          <mc:Fallback xmlns="">
            <p:pic>
              <p:nvPicPr>
                <p:cNvPr id="155" name="Ink 154">
                  <a:extLst>
                    <a:ext uri="{FF2B5EF4-FFF2-40B4-BE49-F238E27FC236}">
                      <a16:creationId xmlns:a16="http://schemas.microsoft.com/office/drawing/2014/main" id="{008B2C40-F498-0042-B27F-B79965AC38B8}"/>
                    </a:ext>
                  </a:extLst>
                </p:cNvPr>
                <p:cNvPicPr/>
                <p:nvPr/>
              </p:nvPicPr>
              <p:blipFill>
                <a:blip r:embed="rId99"/>
                <a:stretch>
                  <a:fillRect/>
                </a:stretch>
              </p:blipFill>
              <p:spPr>
                <a:xfrm>
                  <a:off x="11906060" y="62638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6" name="Ink 155">
                  <a:extLst>
                    <a:ext uri="{FF2B5EF4-FFF2-40B4-BE49-F238E27FC236}">
                      <a16:creationId xmlns:a16="http://schemas.microsoft.com/office/drawing/2014/main" id="{FA04C70B-D3BE-4C48-97EE-A1ED15A466AE}"/>
                    </a:ext>
                  </a:extLst>
                </p14:cNvPr>
                <p14:cNvContentPartPr/>
                <p14:nvPr/>
              </p14:nvContentPartPr>
              <p14:xfrm>
                <a:off x="12003260" y="6396345"/>
                <a:ext cx="360" cy="360"/>
              </p14:xfrm>
            </p:contentPart>
          </mc:Choice>
          <mc:Fallback xmlns="">
            <p:pic>
              <p:nvPicPr>
                <p:cNvPr id="156" name="Ink 155">
                  <a:extLst>
                    <a:ext uri="{FF2B5EF4-FFF2-40B4-BE49-F238E27FC236}">
                      <a16:creationId xmlns:a16="http://schemas.microsoft.com/office/drawing/2014/main" id="{FA04C70B-D3BE-4C48-97EE-A1ED15A466AE}"/>
                    </a:ext>
                  </a:extLst>
                </p:cNvPr>
                <p:cNvPicPr/>
                <p:nvPr/>
              </p:nvPicPr>
              <p:blipFill>
                <a:blip r:embed="rId99"/>
                <a:stretch>
                  <a:fillRect/>
                </a:stretch>
              </p:blipFill>
              <p:spPr>
                <a:xfrm>
                  <a:off x="11985620" y="63783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7" name="Ink 156">
                  <a:extLst>
                    <a:ext uri="{FF2B5EF4-FFF2-40B4-BE49-F238E27FC236}">
                      <a16:creationId xmlns:a16="http://schemas.microsoft.com/office/drawing/2014/main" id="{055FA791-B081-234B-88FF-DF7A554B0504}"/>
                    </a:ext>
                  </a:extLst>
                </p14:cNvPr>
                <p14:cNvContentPartPr/>
                <p14:nvPr/>
              </p14:nvContentPartPr>
              <p14:xfrm>
                <a:off x="11873300" y="6557265"/>
                <a:ext cx="360" cy="360"/>
              </p14:xfrm>
            </p:contentPart>
          </mc:Choice>
          <mc:Fallback xmlns="">
            <p:pic>
              <p:nvPicPr>
                <p:cNvPr id="157" name="Ink 156">
                  <a:extLst>
                    <a:ext uri="{FF2B5EF4-FFF2-40B4-BE49-F238E27FC236}">
                      <a16:creationId xmlns:a16="http://schemas.microsoft.com/office/drawing/2014/main" id="{055FA791-B081-234B-88FF-DF7A554B0504}"/>
                    </a:ext>
                  </a:extLst>
                </p:cNvPr>
                <p:cNvPicPr/>
                <p:nvPr/>
              </p:nvPicPr>
              <p:blipFill>
                <a:blip r:embed="rId99"/>
                <a:stretch>
                  <a:fillRect/>
                </a:stretch>
              </p:blipFill>
              <p:spPr>
                <a:xfrm>
                  <a:off x="11855300" y="6539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8" name="Ink 157">
                  <a:extLst>
                    <a:ext uri="{FF2B5EF4-FFF2-40B4-BE49-F238E27FC236}">
                      <a16:creationId xmlns:a16="http://schemas.microsoft.com/office/drawing/2014/main" id="{B21F0837-BD84-4747-BD59-2E99D035E7F1}"/>
                    </a:ext>
                  </a:extLst>
                </p14:cNvPr>
                <p14:cNvContentPartPr/>
                <p14:nvPr/>
              </p14:nvContentPartPr>
              <p14:xfrm>
                <a:off x="11812100" y="6426225"/>
                <a:ext cx="360" cy="360"/>
              </p14:xfrm>
            </p:contentPart>
          </mc:Choice>
          <mc:Fallback xmlns="">
            <p:pic>
              <p:nvPicPr>
                <p:cNvPr id="158" name="Ink 157">
                  <a:extLst>
                    <a:ext uri="{FF2B5EF4-FFF2-40B4-BE49-F238E27FC236}">
                      <a16:creationId xmlns:a16="http://schemas.microsoft.com/office/drawing/2014/main" id="{B21F0837-BD84-4747-BD59-2E99D035E7F1}"/>
                    </a:ext>
                  </a:extLst>
                </p:cNvPr>
                <p:cNvPicPr/>
                <p:nvPr/>
              </p:nvPicPr>
              <p:blipFill>
                <a:blip r:embed="rId99"/>
                <a:stretch>
                  <a:fillRect/>
                </a:stretch>
              </p:blipFill>
              <p:spPr>
                <a:xfrm>
                  <a:off x="11794100" y="6408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9" name="Ink 158">
                  <a:extLst>
                    <a:ext uri="{FF2B5EF4-FFF2-40B4-BE49-F238E27FC236}">
                      <a16:creationId xmlns:a16="http://schemas.microsoft.com/office/drawing/2014/main" id="{3E55F644-C7E1-4548-990C-7A31C7DE359D}"/>
                    </a:ext>
                  </a:extLst>
                </p14:cNvPr>
                <p14:cNvContentPartPr/>
                <p14:nvPr/>
              </p14:nvContentPartPr>
              <p14:xfrm>
                <a:off x="11691860" y="6624225"/>
                <a:ext cx="360" cy="360"/>
              </p14:xfrm>
            </p:contentPart>
          </mc:Choice>
          <mc:Fallback xmlns="">
            <p:pic>
              <p:nvPicPr>
                <p:cNvPr id="159" name="Ink 158">
                  <a:extLst>
                    <a:ext uri="{FF2B5EF4-FFF2-40B4-BE49-F238E27FC236}">
                      <a16:creationId xmlns:a16="http://schemas.microsoft.com/office/drawing/2014/main" id="{3E55F644-C7E1-4548-990C-7A31C7DE359D}"/>
                    </a:ext>
                  </a:extLst>
                </p:cNvPr>
                <p:cNvPicPr/>
                <p:nvPr/>
              </p:nvPicPr>
              <p:blipFill>
                <a:blip r:embed="rId99"/>
                <a:stretch>
                  <a:fillRect/>
                </a:stretch>
              </p:blipFill>
              <p:spPr>
                <a:xfrm>
                  <a:off x="11673860" y="6606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0" name="Ink 159">
                  <a:extLst>
                    <a:ext uri="{FF2B5EF4-FFF2-40B4-BE49-F238E27FC236}">
                      <a16:creationId xmlns:a16="http://schemas.microsoft.com/office/drawing/2014/main" id="{8EF9EFEF-B34C-D147-96FE-1FDE9CFF0DB8}"/>
                    </a:ext>
                  </a:extLst>
                </p14:cNvPr>
                <p14:cNvContentPartPr/>
                <p14:nvPr/>
              </p14:nvContentPartPr>
              <p14:xfrm>
                <a:off x="11668460" y="6492825"/>
                <a:ext cx="360" cy="360"/>
              </p14:xfrm>
            </p:contentPart>
          </mc:Choice>
          <mc:Fallback xmlns="">
            <p:pic>
              <p:nvPicPr>
                <p:cNvPr id="160" name="Ink 159">
                  <a:extLst>
                    <a:ext uri="{FF2B5EF4-FFF2-40B4-BE49-F238E27FC236}">
                      <a16:creationId xmlns:a16="http://schemas.microsoft.com/office/drawing/2014/main" id="{8EF9EFEF-B34C-D147-96FE-1FDE9CFF0DB8}"/>
                    </a:ext>
                  </a:extLst>
                </p:cNvPr>
                <p:cNvPicPr/>
                <p:nvPr/>
              </p:nvPicPr>
              <p:blipFill>
                <a:blip r:embed="rId99"/>
                <a:stretch>
                  <a:fillRect/>
                </a:stretch>
              </p:blipFill>
              <p:spPr>
                <a:xfrm>
                  <a:off x="11650460" y="64748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1" name="Ink 160">
                  <a:extLst>
                    <a:ext uri="{FF2B5EF4-FFF2-40B4-BE49-F238E27FC236}">
                      <a16:creationId xmlns:a16="http://schemas.microsoft.com/office/drawing/2014/main" id="{67F87334-BDD7-7142-9826-8F246BAB1526}"/>
                    </a:ext>
                  </a:extLst>
                </p14:cNvPr>
                <p14:cNvContentPartPr/>
                <p14:nvPr/>
              </p14:nvContentPartPr>
              <p14:xfrm>
                <a:off x="11650100" y="6379785"/>
                <a:ext cx="360" cy="360"/>
              </p14:xfrm>
            </p:contentPart>
          </mc:Choice>
          <mc:Fallback xmlns="">
            <p:pic>
              <p:nvPicPr>
                <p:cNvPr id="161" name="Ink 160">
                  <a:extLst>
                    <a:ext uri="{FF2B5EF4-FFF2-40B4-BE49-F238E27FC236}">
                      <a16:creationId xmlns:a16="http://schemas.microsoft.com/office/drawing/2014/main" id="{67F87334-BDD7-7142-9826-8F246BAB1526}"/>
                    </a:ext>
                  </a:extLst>
                </p:cNvPr>
                <p:cNvPicPr/>
                <p:nvPr/>
              </p:nvPicPr>
              <p:blipFill>
                <a:blip r:embed="rId99"/>
                <a:stretch>
                  <a:fillRect/>
                </a:stretch>
              </p:blipFill>
              <p:spPr>
                <a:xfrm>
                  <a:off x="11632100" y="63617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2" name="Ink 161">
                  <a:extLst>
                    <a:ext uri="{FF2B5EF4-FFF2-40B4-BE49-F238E27FC236}">
                      <a16:creationId xmlns:a16="http://schemas.microsoft.com/office/drawing/2014/main" id="{7D6761DA-8BE4-5C4C-8E16-F6A169242BA0}"/>
                    </a:ext>
                  </a:extLst>
                </p14:cNvPr>
                <p14:cNvContentPartPr/>
                <p14:nvPr/>
              </p14:nvContentPartPr>
              <p14:xfrm>
                <a:off x="11911820" y="6053265"/>
                <a:ext cx="360" cy="360"/>
              </p14:xfrm>
            </p:contentPart>
          </mc:Choice>
          <mc:Fallback xmlns="">
            <p:pic>
              <p:nvPicPr>
                <p:cNvPr id="162" name="Ink 161">
                  <a:extLst>
                    <a:ext uri="{FF2B5EF4-FFF2-40B4-BE49-F238E27FC236}">
                      <a16:creationId xmlns:a16="http://schemas.microsoft.com/office/drawing/2014/main" id="{7D6761DA-8BE4-5C4C-8E16-F6A169242BA0}"/>
                    </a:ext>
                  </a:extLst>
                </p:cNvPr>
                <p:cNvPicPr/>
                <p:nvPr/>
              </p:nvPicPr>
              <p:blipFill>
                <a:blip r:embed="rId99"/>
                <a:stretch>
                  <a:fillRect/>
                </a:stretch>
              </p:blipFill>
              <p:spPr>
                <a:xfrm>
                  <a:off x="11893820" y="6035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3" name="Ink 162">
                  <a:extLst>
                    <a:ext uri="{FF2B5EF4-FFF2-40B4-BE49-F238E27FC236}">
                      <a16:creationId xmlns:a16="http://schemas.microsoft.com/office/drawing/2014/main" id="{3856E439-D313-CB42-8CAD-FDC3DFEF17A2}"/>
                    </a:ext>
                  </a:extLst>
                </p14:cNvPr>
                <p14:cNvContentPartPr/>
                <p14:nvPr/>
              </p14:nvContentPartPr>
              <p14:xfrm>
                <a:off x="10983380" y="6621705"/>
                <a:ext cx="360" cy="360"/>
              </p14:xfrm>
            </p:contentPart>
          </mc:Choice>
          <mc:Fallback xmlns="">
            <p:pic>
              <p:nvPicPr>
                <p:cNvPr id="163" name="Ink 162">
                  <a:extLst>
                    <a:ext uri="{FF2B5EF4-FFF2-40B4-BE49-F238E27FC236}">
                      <a16:creationId xmlns:a16="http://schemas.microsoft.com/office/drawing/2014/main" id="{3856E439-D313-CB42-8CAD-FDC3DFEF17A2}"/>
                    </a:ext>
                  </a:extLst>
                </p:cNvPr>
                <p:cNvPicPr/>
                <p:nvPr/>
              </p:nvPicPr>
              <p:blipFill>
                <a:blip r:embed="rId99"/>
                <a:stretch>
                  <a:fillRect/>
                </a:stretch>
              </p:blipFill>
              <p:spPr>
                <a:xfrm>
                  <a:off x="10965740" y="66037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4" name="Ink 163">
                  <a:extLst>
                    <a:ext uri="{FF2B5EF4-FFF2-40B4-BE49-F238E27FC236}">
                      <a16:creationId xmlns:a16="http://schemas.microsoft.com/office/drawing/2014/main" id="{4C3BE158-8668-214B-BBFF-EE5FDBED05CA}"/>
                    </a:ext>
                  </a:extLst>
                </p14:cNvPr>
                <p14:cNvContentPartPr/>
                <p14:nvPr/>
              </p14:nvContentPartPr>
              <p14:xfrm>
                <a:off x="11250140" y="6474465"/>
                <a:ext cx="360" cy="360"/>
              </p14:xfrm>
            </p:contentPart>
          </mc:Choice>
          <mc:Fallback xmlns="">
            <p:pic>
              <p:nvPicPr>
                <p:cNvPr id="164" name="Ink 163">
                  <a:extLst>
                    <a:ext uri="{FF2B5EF4-FFF2-40B4-BE49-F238E27FC236}">
                      <a16:creationId xmlns:a16="http://schemas.microsoft.com/office/drawing/2014/main" id="{4C3BE158-8668-214B-BBFF-EE5FDBED05CA}"/>
                    </a:ext>
                  </a:extLst>
                </p:cNvPr>
                <p:cNvPicPr/>
                <p:nvPr/>
              </p:nvPicPr>
              <p:blipFill>
                <a:blip r:embed="rId99"/>
                <a:stretch>
                  <a:fillRect/>
                </a:stretch>
              </p:blipFill>
              <p:spPr>
                <a:xfrm>
                  <a:off x="11232140" y="6456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5" name="Ink 164">
                  <a:extLst>
                    <a:ext uri="{FF2B5EF4-FFF2-40B4-BE49-F238E27FC236}">
                      <a16:creationId xmlns:a16="http://schemas.microsoft.com/office/drawing/2014/main" id="{961D1E71-6448-DD49-AE23-9FB8AAC1FBCE}"/>
                    </a:ext>
                  </a:extLst>
                </p14:cNvPr>
                <p14:cNvContentPartPr/>
                <p14:nvPr/>
              </p14:nvContentPartPr>
              <p14:xfrm>
                <a:off x="11426540" y="6646185"/>
                <a:ext cx="360" cy="360"/>
              </p14:xfrm>
            </p:contentPart>
          </mc:Choice>
          <mc:Fallback xmlns="">
            <p:pic>
              <p:nvPicPr>
                <p:cNvPr id="165" name="Ink 164">
                  <a:extLst>
                    <a:ext uri="{FF2B5EF4-FFF2-40B4-BE49-F238E27FC236}">
                      <a16:creationId xmlns:a16="http://schemas.microsoft.com/office/drawing/2014/main" id="{961D1E71-6448-DD49-AE23-9FB8AAC1FBCE}"/>
                    </a:ext>
                  </a:extLst>
                </p:cNvPr>
                <p:cNvPicPr/>
                <p:nvPr/>
              </p:nvPicPr>
              <p:blipFill>
                <a:blip r:embed="rId99"/>
                <a:stretch>
                  <a:fillRect/>
                </a:stretch>
              </p:blipFill>
              <p:spPr>
                <a:xfrm>
                  <a:off x="11408540" y="66281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6" name="Ink 165">
                  <a:extLst>
                    <a:ext uri="{FF2B5EF4-FFF2-40B4-BE49-F238E27FC236}">
                      <a16:creationId xmlns:a16="http://schemas.microsoft.com/office/drawing/2014/main" id="{B718F7CA-6A40-8740-A129-A828EF173AC3}"/>
                    </a:ext>
                  </a:extLst>
                </p14:cNvPr>
                <p14:cNvContentPartPr/>
                <p14:nvPr/>
              </p14:nvContentPartPr>
              <p14:xfrm>
                <a:off x="11009660" y="6107985"/>
                <a:ext cx="360" cy="360"/>
              </p14:xfrm>
            </p:contentPart>
          </mc:Choice>
          <mc:Fallback xmlns="">
            <p:pic>
              <p:nvPicPr>
                <p:cNvPr id="166" name="Ink 165">
                  <a:extLst>
                    <a:ext uri="{FF2B5EF4-FFF2-40B4-BE49-F238E27FC236}">
                      <a16:creationId xmlns:a16="http://schemas.microsoft.com/office/drawing/2014/main" id="{B718F7CA-6A40-8740-A129-A828EF173AC3}"/>
                    </a:ext>
                  </a:extLst>
                </p:cNvPr>
                <p:cNvPicPr/>
                <p:nvPr/>
              </p:nvPicPr>
              <p:blipFill>
                <a:blip r:embed="rId99"/>
                <a:stretch>
                  <a:fillRect/>
                </a:stretch>
              </p:blipFill>
              <p:spPr>
                <a:xfrm>
                  <a:off x="10991660" y="6089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7" name="Ink 166">
                  <a:extLst>
                    <a:ext uri="{FF2B5EF4-FFF2-40B4-BE49-F238E27FC236}">
                      <a16:creationId xmlns:a16="http://schemas.microsoft.com/office/drawing/2014/main" id="{13267B01-B0CE-6C4D-ACA8-116CB203EA95}"/>
                    </a:ext>
                  </a:extLst>
                </p14:cNvPr>
                <p14:cNvContentPartPr/>
                <p14:nvPr/>
              </p14:nvContentPartPr>
              <p14:xfrm>
                <a:off x="11015420" y="6017985"/>
                <a:ext cx="360" cy="360"/>
              </p14:xfrm>
            </p:contentPart>
          </mc:Choice>
          <mc:Fallback xmlns="">
            <p:pic>
              <p:nvPicPr>
                <p:cNvPr id="167" name="Ink 166">
                  <a:extLst>
                    <a:ext uri="{FF2B5EF4-FFF2-40B4-BE49-F238E27FC236}">
                      <a16:creationId xmlns:a16="http://schemas.microsoft.com/office/drawing/2014/main" id="{13267B01-B0CE-6C4D-ACA8-116CB203EA95}"/>
                    </a:ext>
                  </a:extLst>
                </p:cNvPr>
                <p:cNvPicPr/>
                <p:nvPr/>
              </p:nvPicPr>
              <p:blipFill>
                <a:blip r:embed="rId99"/>
                <a:stretch>
                  <a:fillRect/>
                </a:stretch>
              </p:blipFill>
              <p:spPr>
                <a:xfrm>
                  <a:off x="10997420" y="5999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8" name="Ink 167">
                  <a:extLst>
                    <a:ext uri="{FF2B5EF4-FFF2-40B4-BE49-F238E27FC236}">
                      <a16:creationId xmlns:a16="http://schemas.microsoft.com/office/drawing/2014/main" id="{89A50284-7865-1B47-A937-3C9EA9F6DD60}"/>
                    </a:ext>
                  </a:extLst>
                </p14:cNvPr>
                <p14:cNvContentPartPr/>
                <p14:nvPr/>
              </p14:nvContentPartPr>
              <p14:xfrm>
                <a:off x="11109740" y="5940945"/>
                <a:ext cx="360" cy="360"/>
              </p14:xfrm>
            </p:contentPart>
          </mc:Choice>
          <mc:Fallback xmlns="">
            <p:pic>
              <p:nvPicPr>
                <p:cNvPr id="168" name="Ink 167">
                  <a:extLst>
                    <a:ext uri="{FF2B5EF4-FFF2-40B4-BE49-F238E27FC236}">
                      <a16:creationId xmlns:a16="http://schemas.microsoft.com/office/drawing/2014/main" id="{89A50284-7865-1B47-A937-3C9EA9F6DD60}"/>
                    </a:ext>
                  </a:extLst>
                </p:cNvPr>
                <p:cNvPicPr/>
                <p:nvPr/>
              </p:nvPicPr>
              <p:blipFill>
                <a:blip r:embed="rId99"/>
                <a:stretch>
                  <a:fillRect/>
                </a:stretch>
              </p:blipFill>
              <p:spPr>
                <a:xfrm>
                  <a:off x="11092100" y="59233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9" name="Ink 168">
                  <a:extLst>
                    <a:ext uri="{FF2B5EF4-FFF2-40B4-BE49-F238E27FC236}">
                      <a16:creationId xmlns:a16="http://schemas.microsoft.com/office/drawing/2014/main" id="{0CD08BDC-490F-4142-B42D-FD26E3B3FDB3}"/>
                    </a:ext>
                  </a:extLst>
                </p14:cNvPr>
                <p14:cNvContentPartPr/>
                <p14:nvPr/>
              </p14:nvContentPartPr>
              <p14:xfrm>
                <a:off x="11241500" y="5898825"/>
                <a:ext cx="360" cy="360"/>
              </p14:xfrm>
            </p:contentPart>
          </mc:Choice>
          <mc:Fallback xmlns="">
            <p:pic>
              <p:nvPicPr>
                <p:cNvPr id="169" name="Ink 168">
                  <a:extLst>
                    <a:ext uri="{FF2B5EF4-FFF2-40B4-BE49-F238E27FC236}">
                      <a16:creationId xmlns:a16="http://schemas.microsoft.com/office/drawing/2014/main" id="{0CD08BDC-490F-4142-B42D-FD26E3B3FDB3}"/>
                    </a:ext>
                  </a:extLst>
                </p:cNvPr>
                <p:cNvPicPr/>
                <p:nvPr/>
              </p:nvPicPr>
              <p:blipFill>
                <a:blip r:embed="rId99"/>
                <a:stretch>
                  <a:fillRect/>
                </a:stretch>
              </p:blipFill>
              <p:spPr>
                <a:xfrm>
                  <a:off x="11223860" y="58811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0" name="Ink 169">
                  <a:extLst>
                    <a:ext uri="{FF2B5EF4-FFF2-40B4-BE49-F238E27FC236}">
                      <a16:creationId xmlns:a16="http://schemas.microsoft.com/office/drawing/2014/main" id="{24CA8D2C-E221-9042-9073-9553CDF26E37}"/>
                    </a:ext>
                  </a:extLst>
                </p14:cNvPr>
                <p14:cNvContentPartPr/>
                <p14:nvPr/>
              </p14:nvContentPartPr>
              <p14:xfrm>
                <a:off x="11350940" y="5889105"/>
                <a:ext cx="360" cy="360"/>
              </p14:xfrm>
            </p:contentPart>
          </mc:Choice>
          <mc:Fallback xmlns="">
            <p:pic>
              <p:nvPicPr>
                <p:cNvPr id="170" name="Ink 169">
                  <a:extLst>
                    <a:ext uri="{FF2B5EF4-FFF2-40B4-BE49-F238E27FC236}">
                      <a16:creationId xmlns:a16="http://schemas.microsoft.com/office/drawing/2014/main" id="{24CA8D2C-E221-9042-9073-9553CDF26E37}"/>
                    </a:ext>
                  </a:extLst>
                </p:cNvPr>
                <p:cNvPicPr/>
                <p:nvPr/>
              </p:nvPicPr>
              <p:blipFill>
                <a:blip r:embed="rId99"/>
                <a:stretch>
                  <a:fillRect/>
                </a:stretch>
              </p:blipFill>
              <p:spPr>
                <a:xfrm>
                  <a:off x="11332940" y="58711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1" name="Ink 170">
                  <a:extLst>
                    <a:ext uri="{FF2B5EF4-FFF2-40B4-BE49-F238E27FC236}">
                      <a16:creationId xmlns:a16="http://schemas.microsoft.com/office/drawing/2014/main" id="{4D77536F-AABB-4E4F-9D03-E16EDF41D5DC}"/>
                    </a:ext>
                  </a:extLst>
                </p14:cNvPr>
                <p14:cNvContentPartPr/>
                <p14:nvPr/>
              </p14:nvContentPartPr>
              <p14:xfrm>
                <a:off x="11467220" y="5898465"/>
                <a:ext cx="360" cy="360"/>
              </p14:xfrm>
            </p:contentPart>
          </mc:Choice>
          <mc:Fallback xmlns="">
            <p:pic>
              <p:nvPicPr>
                <p:cNvPr id="171" name="Ink 170">
                  <a:extLst>
                    <a:ext uri="{FF2B5EF4-FFF2-40B4-BE49-F238E27FC236}">
                      <a16:creationId xmlns:a16="http://schemas.microsoft.com/office/drawing/2014/main" id="{4D77536F-AABB-4E4F-9D03-E16EDF41D5DC}"/>
                    </a:ext>
                  </a:extLst>
                </p:cNvPr>
                <p:cNvPicPr/>
                <p:nvPr/>
              </p:nvPicPr>
              <p:blipFill>
                <a:blip r:embed="rId99"/>
                <a:stretch>
                  <a:fillRect/>
                </a:stretch>
              </p:blipFill>
              <p:spPr>
                <a:xfrm>
                  <a:off x="11449580" y="5880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2" name="Ink 171">
                  <a:extLst>
                    <a:ext uri="{FF2B5EF4-FFF2-40B4-BE49-F238E27FC236}">
                      <a16:creationId xmlns:a16="http://schemas.microsoft.com/office/drawing/2014/main" id="{1D58FC98-E0B1-974E-A65F-D22BFB7AD47B}"/>
                    </a:ext>
                  </a:extLst>
                </p14:cNvPr>
                <p14:cNvContentPartPr/>
                <p14:nvPr/>
              </p14:nvContentPartPr>
              <p14:xfrm>
                <a:off x="11597900" y="5946705"/>
                <a:ext cx="360" cy="360"/>
              </p14:xfrm>
            </p:contentPart>
          </mc:Choice>
          <mc:Fallback xmlns="">
            <p:pic>
              <p:nvPicPr>
                <p:cNvPr id="172" name="Ink 171">
                  <a:extLst>
                    <a:ext uri="{FF2B5EF4-FFF2-40B4-BE49-F238E27FC236}">
                      <a16:creationId xmlns:a16="http://schemas.microsoft.com/office/drawing/2014/main" id="{1D58FC98-E0B1-974E-A65F-D22BFB7AD47B}"/>
                    </a:ext>
                  </a:extLst>
                </p:cNvPr>
                <p:cNvPicPr/>
                <p:nvPr/>
              </p:nvPicPr>
              <p:blipFill>
                <a:blip r:embed="rId99"/>
                <a:stretch>
                  <a:fillRect/>
                </a:stretch>
              </p:blipFill>
              <p:spPr>
                <a:xfrm>
                  <a:off x="11579900" y="59287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3" name="Ink 172">
                  <a:extLst>
                    <a:ext uri="{FF2B5EF4-FFF2-40B4-BE49-F238E27FC236}">
                      <a16:creationId xmlns:a16="http://schemas.microsoft.com/office/drawing/2014/main" id="{1008126B-3EAB-7D4D-A6C1-A3D936F3ED09}"/>
                    </a:ext>
                  </a:extLst>
                </p14:cNvPr>
                <p14:cNvContentPartPr/>
                <p14:nvPr/>
              </p14:nvContentPartPr>
              <p14:xfrm>
                <a:off x="11678540" y="6006825"/>
                <a:ext cx="360" cy="360"/>
              </p14:xfrm>
            </p:contentPart>
          </mc:Choice>
          <mc:Fallback xmlns="">
            <p:pic>
              <p:nvPicPr>
                <p:cNvPr id="173" name="Ink 172">
                  <a:extLst>
                    <a:ext uri="{FF2B5EF4-FFF2-40B4-BE49-F238E27FC236}">
                      <a16:creationId xmlns:a16="http://schemas.microsoft.com/office/drawing/2014/main" id="{1008126B-3EAB-7D4D-A6C1-A3D936F3ED09}"/>
                    </a:ext>
                  </a:extLst>
                </p:cNvPr>
                <p:cNvPicPr/>
                <p:nvPr/>
              </p:nvPicPr>
              <p:blipFill>
                <a:blip r:embed="rId99"/>
                <a:stretch>
                  <a:fillRect/>
                </a:stretch>
              </p:blipFill>
              <p:spPr>
                <a:xfrm>
                  <a:off x="11660540" y="59891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4" name="Ink 173">
                  <a:extLst>
                    <a:ext uri="{FF2B5EF4-FFF2-40B4-BE49-F238E27FC236}">
                      <a16:creationId xmlns:a16="http://schemas.microsoft.com/office/drawing/2014/main" id="{625F33C2-C581-EB41-BA4A-EF93429BDC05}"/>
                    </a:ext>
                  </a:extLst>
                </p14:cNvPr>
                <p14:cNvContentPartPr/>
                <p14:nvPr/>
              </p14:nvContentPartPr>
              <p14:xfrm>
                <a:off x="11697620" y="6089265"/>
                <a:ext cx="360" cy="360"/>
              </p14:xfrm>
            </p:contentPart>
          </mc:Choice>
          <mc:Fallback xmlns="">
            <p:pic>
              <p:nvPicPr>
                <p:cNvPr id="174" name="Ink 173">
                  <a:extLst>
                    <a:ext uri="{FF2B5EF4-FFF2-40B4-BE49-F238E27FC236}">
                      <a16:creationId xmlns:a16="http://schemas.microsoft.com/office/drawing/2014/main" id="{625F33C2-C581-EB41-BA4A-EF93429BDC05}"/>
                    </a:ext>
                  </a:extLst>
                </p:cNvPr>
                <p:cNvPicPr/>
                <p:nvPr/>
              </p:nvPicPr>
              <p:blipFill>
                <a:blip r:embed="rId99"/>
                <a:stretch>
                  <a:fillRect/>
                </a:stretch>
              </p:blipFill>
              <p:spPr>
                <a:xfrm>
                  <a:off x="11679980" y="6071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5" name="Ink 174">
                  <a:extLst>
                    <a:ext uri="{FF2B5EF4-FFF2-40B4-BE49-F238E27FC236}">
                      <a16:creationId xmlns:a16="http://schemas.microsoft.com/office/drawing/2014/main" id="{2ECB6613-47E6-A54A-B384-9B566252D89E}"/>
                    </a:ext>
                  </a:extLst>
                </p14:cNvPr>
                <p14:cNvContentPartPr/>
                <p14:nvPr/>
              </p14:nvContentPartPr>
              <p14:xfrm>
                <a:off x="11676020" y="6183225"/>
                <a:ext cx="360" cy="360"/>
              </p14:xfrm>
            </p:contentPart>
          </mc:Choice>
          <mc:Fallback xmlns="">
            <p:pic>
              <p:nvPicPr>
                <p:cNvPr id="175" name="Ink 174">
                  <a:extLst>
                    <a:ext uri="{FF2B5EF4-FFF2-40B4-BE49-F238E27FC236}">
                      <a16:creationId xmlns:a16="http://schemas.microsoft.com/office/drawing/2014/main" id="{2ECB6613-47E6-A54A-B384-9B566252D89E}"/>
                    </a:ext>
                  </a:extLst>
                </p:cNvPr>
                <p:cNvPicPr/>
                <p:nvPr/>
              </p:nvPicPr>
              <p:blipFill>
                <a:blip r:embed="rId99"/>
                <a:stretch>
                  <a:fillRect/>
                </a:stretch>
              </p:blipFill>
              <p:spPr>
                <a:xfrm>
                  <a:off x="11658380" y="61652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6" name="Ink 175">
                  <a:extLst>
                    <a:ext uri="{FF2B5EF4-FFF2-40B4-BE49-F238E27FC236}">
                      <a16:creationId xmlns:a16="http://schemas.microsoft.com/office/drawing/2014/main" id="{621CDE83-9A3C-F14A-B88F-C246391402E9}"/>
                    </a:ext>
                  </a:extLst>
                </p14:cNvPr>
                <p14:cNvContentPartPr/>
                <p14:nvPr/>
              </p14:nvContentPartPr>
              <p14:xfrm>
                <a:off x="11602580" y="6256665"/>
                <a:ext cx="360" cy="360"/>
              </p14:xfrm>
            </p:contentPart>
          </mc:Choice>
          <mc:Fallback xmlns="">
            <p:pic>
              <p:nvPicPr>
                <p:cNvPr id="176" name="Ink 175">
                  <a:extLst>
                    <a:ext uri="{FF2B5EF4-FFF2-40B4-BE49-F238E27FC236}">
                      <a16:creationId xmlns:a16="http://schemas.microsoft.com/office/drawing/2014/main" id="{621CDE83-9A3C-F14A-B88F-C246391402E9}"/>
                    </a:ext>
                  </a:extLst>
                </p:cNvPr>
                <p:cNvPicPr/>
                <p:nvPr/>
              </p:nvPicPr>
              <p:blipFill>
                <a:blip r:embed="rId99"/>
                <a:stretch>
                  <a:fillRect/>
                </a:stretch>
              </p:blipFill>
              <p:spPr>
                <a:xfrm>
                  <a:off x="11584940" y="6238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7" name="Ink 176">
                  <a:extLst>
                    <a:ext uri="{FF2B5EF4-FFF2-40B4-BE49-F238E27FC236}">
                      <a16:creationId xmlns:a16="http://schemas.microsoft.com/office/drawing/2014/main" id="{EB611BEB-73BD-D744-8715-7D642F09703B}"/>
                    </a:ext>
                  </a:extLst>
                </p14:cNvPr>
                <p14:cNvContentPartPr/>
                <p14:nvPr/>
              </p14:nvContentPartPr>
              <p14:xfrm>
                <a:off x="11437340" y="6329385"/>
                <a:ext cx="360" cy="360"/>
              </p14:xfrm>
            </p:contentPart>
          </mc:Choice>
          <mc:Fallback xmlns="">
            <p:pic>
              <p:nvPicPr>
                <p:cNvPr id="177" name="Ink 176">
                  <a:extLst>
                    <a:ext uri="{FF2B5EF4-FFF2-40B4-BE49-F238E27FC236}">
                      <a16:creationId xmlns:a16="http://schemas.microsoft.com/office/drawing/2014/main" id="{EB611BEB-73BD-D744-8715-7D642F09703B}"/>
                    </a:ext>
                  </a:extLst>
                </p:cNvPr>
                <p:cNvPicPr/>
                <p:nvPr/>
              </p:nvPicPr>
              <p:blipFill>
                <a:blip r:embed="rId99"/>
                <a:stretch>
                  <a:fillRect/>
                </a:stretch>
              </p:blipFill>
              <p:spPr>
                <a:xfrm>
                  <a:off x="11419700" y="63117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8" name="Ink 177">
                  <a:extLst>
                    <a:ext uri="{FF2B5EF4-FFF2-40B4-BE49-F238E27FC236}">
                      <a16:creationId xmlns:a16="http://schemas.microsoft.com/office/drawing/2014/main" id="{475A347C-4748-464B-9265-E78DA4FE787A}"/>
                    </a:ext>
                  </a:extLst>
                </p14:cNvPr>
                <p14:cNvContentPartPr/>
                <p14:nvPr/>
              </p14:nvContentPartPr>
              <p14:xfrm>
                <a:off x="11084900" y="6164145"/>
                <a:ext cx="360" cy="360"/>
              </p14:xfrm>
            </p:contentPart>
          </mc:Choice>
          <mc:Fallback xmlns="">
            <p:pic>
              <p:nvPicPr>
                <p:cNvPr id="178" name="Ink 177">
                  <a:extLst>
                    <a:ext uri="{FF2B5EF4-FFF2-40B4-BE49-F238E27FC236}">
                      <a16:creationId xmlns:a16="http://schemas.microsoft.com/office/drawing/2014/main" id="{475A347C-4748-464B-9265-E78DA4FE787A}"/>
                    </a:ext>
                  </a:extLst>
                </p:cNvPr>
                <p:cNvPicPr/>
                <p:nvPr/>
              </p:nvPicPr>
              <p:blipFill>
                <a:blip r:embed="rId99"/>
                <a:stretch>
                  <a:fillRect/>
                </a:stretch>
              </p:blipFill>
              <p:spPr>
                <a:xfrm>
                  <a:off x="11066900" y="61461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9" name="Ink 178">
                  <a:extLst>
                    <a:ext uri="{FF2B5EF4-FFF2-40B4-BE49-F238E27FC236}">
                      <a16:creationId xmlns:a16="http://schemas.microsoft.com/office/drawing/2014/main" id="{21FF477D-F939-084F-AA36-CC860D508CFA}"/>
                    </a:ext>
                  </a:extLst>
                </p14:cNvPr>
                <p14:cNvContentPartPr/>
                <p14:nvPr/>
              </p14:nvContentPartPr>
              <p14:xfrm>
                <a:off x="11158700" y="6074145"/>
                <a:ext cx="360" cy="360"/>
              </p14:xfrm>
            </p:contentPart>
          </mc:Choice>
          <mc:Fallback xmlns="">
            <p:pic>
              <p:nvPicPr>
                <p:cNvPr id="179" name="Ink 178">
                  <a:extLst>
                    <a:ext uri="{FF2B5EF4-FFF2-40B4-BE49-F238E27FC236}">
                      <a16:creationId xmlns:a16="http://schemas.microsoft.com/office/drawing/2014/main" id="{21FF477D-F939-084F-AA36-CC860D508CFA}"/>
                    </a:ext>
                  </a:extLst>
                </p:cNvPr>
                <p:cNvPicPr/>
                <p:nvPr/>
              </p:nvPicPr>
              <p:blipFill>
                <a:blip r:embed="rId99"/>
                <a:stretch>
                  <a:fillRect/>
                </a:stretch>
              </p:blipFill>
              <p:spPr>
                <a:xfrm>
                  <a:off x="11140700" y="60561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0" name="Ink 179">
                  <a:extLst>
                    <a:ext uri="{FF2B5EF4-FFF2-40B4-BE49-F238E27FC236}">
                      <a16:creationId xmlns:a16="http://schemas.microsoft.com/office/drawing/2014/main" id="{4AFCFF6A-6A4E-8345-B516-CE8F5C603759}"/>
                    </a:ext>
                  </a:extLst>
                </p14:cNvPr>
                <p14:cNvContentPartPr/>
                <p14:nvPr/>
              </p14:nvContentPartPr>
              <p14:xfrm>
                <a:off x="11274980" y="6034905"/>
                <a:ext cx="360" cy="360"/>
              </p14:xfrm>
            </p:contentPart>
          </mc:Choice>
          <mc:Fallback xmlns="">
            <p:pic>
              <p:nvPicPr>
                <p:cNvPr id="180" name="Ink 179">
                  <a:extLst>
                    <a:ext uri="{FF2B5EF4-FFF2-40B4-BE49-F238E27FC236}">
                      <a16:creationId xmlns:a16="http://schemas.microsoft.com/office/drawing/2014/main" id="{4AFCFF6A-6A4E-8345-B516-CE8F5C603759}"/>
                    </a:ext>
                  </a:extLst>
                </p:cNvPr>
                <p:cNvPicPr/>
                <p:nvPr/>
              </p:nvPicPr>
              <p:blipFill>
                <a:blip r:embed="rId99"/>
                <a:stretch>
                  <a:fillRect/>
                </a:stretch>
              </p:blipFill>
              <p:spPr>
                <a:xfrm>
                  <a:off x="11256980" y="60169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1" name="Ink 180">
                  <a:extLst>
                    <a:ext uri="{FF2B5EF4-FFF2-40B4-BE49-F238E27FC236}">
                      <a16:creationId xmlns:a16="http://schemas.microsoft.com/office/drawing/2014/main" id="{EA5472DA-BFEA-9441-9DED-B2FDFF5080A6}"/>
                    </a:ext>
                  </a:extLst>
                </p14:cNvPr>
                <p14:cNvContentPartPr/>
                <p14:nvPr/>
              </p14:nvContentPartPr>
              <p14:xfrm>
                <a:off x="11355980" y="6024465"/>
                <a:ext cx="360" cy="360"/>
              </p14:xfrm>
            </p:contentPart>
          </mc:Choice>
          <mc:Fallback xmlns="">
            <p:pic>
              <p:nvPicPr>
                <p:cNvPr id="181" name="Ink 180">
                  <a:extLst>
                    <a:ext uri="{FF2B5EF4-FFF2-40B4-BE49-F238E27FC236}">
                      <a16:creationId xmlns:a16="http://schemas.microsoft.com/office/drawing/2014/main" id="{EA5472DA-BFEA-9441-9DED-B2FDFF5080A6}"/>
                    </a:ext>
                  </a:extLst>
                </p:cNvPr>
                <p:cNvPicPr/>
                <p:nvPr/>
              </p:nvPicPr>
              <p:blipFill>
                <a:blip r:embed="rId99"/>
                <a:stretch>
                  <a:fillRect/>
                </a:stretch>
              </p:blipFill>
              <p:spPr>
                <a:xfrm>
                  <a:off x="11338340" y="60068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2" name="Ink 181">
                  <a:extLst>
                    <a:ext uri="{FF2B5EF4-FFF2-40B4-BE49-F238E27FC236}">
                      <a16:creationId xmlns:a16="http://schemas.microsoft.com/office/drawing/2014/main" id="{516335C7-0C62-0E4D-B2D0-B967228A24E6}"/>
                    </a:ext>
                  </a:extLst>
                </p14:cNvPr>
                <p14:cNvContentPartPr/>
                <p14:nvPr/>
              </p14:nvContentPartPr>
              <p14:xfrm>
                <a:off x="11472260" y="6053985"/>
                <a:ext cx="360" cy="360"/>
              </p14:xfrm>
            </p:contentPart>
          </mc:Choice>
          <mc:Fallback xmlns="">
            <p:pic>
              <p:nvPicPr>
                <p:cNvPr id="182" name="Ink 181">
                  <a:extLst>
                    <a:ext uri="{FF2B5EF4-FFF2-40B4-BE49-F238E27FC236}">
                      <a16:creationId xmlns:a16="http://schemas.microsoft.com/office/drawing/2014/main" id="{516335C7-0C62-0E4D-B2D0-B967228A24E6}"/>
                    </a:ext>
                  </a:extLst>
                </p:cNvPr>
                <p:cNvPicPr/>
                <p:nvPr/>
              </p:nvPicPr>
              <p:blipFill>
                <a:blip r:embed="rId99"/>
                <a:stretch>
                  <a:fillRect/>
                </a:stretch>
              </p:blipFill>
              <p:spPr>
                <a:xfrm>
                  <a:off x="11454260" y="60359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3" name="Ink 182">
                  <a:extLst>
                    <a:ext uri="{FF2B5EF4-FFF2-40B4-BE49-F238E27FC236}">
                      <a16:creationId xmlns:a16="http://schemas.microsoft.com/office/drawing/2014/main" id="{F26A54C6-80BD-D443-A7E0-D516BEEBAB26}"/>
                    </a:ext>
                  </a:extLst>
                </p14:cNvPr>
                <p14:cNvContentPartPr/>
                <p14:nvPr/>
              </p14:nvContentPartPr>
              <p14:xfrm>
                <a:off x="11559740" y="6083145"/>
                <a:ext cx="360" cy="360"/>
              </p14:xfrm>
            </p:contentPart>
          </mc:Choice>
          <mc:Fallback xmlns="">
            <p:pic>
              <p:nvPicPr>
                <p:cNvPr id="183" name="Ink 182">
                  <a:extLst>
                    <a:ext uri="{FF2B5EF4-FFF2-40B4-BE49-F238E27FC236}">
                      <a16:creationId xmlns:a16="http://schemas.microsoft.com/office/drawing/2014/main" id="{F26A54C6-80BD-D443-A7E0-D516BEEBAB26}"/>
                    </a:ext>
                  </a:extLst>
                </p:cNvPr>
                <p:cNvPicPr/>
                <p:nvPr/>
              </p:nvPicPr>
              <p:blipFill>
                <a:blip r:embed="rId99"/>
                <a:stretch>
                  <a:fillRect/>
                </a:stretch>
              </p:blipFill>
              <p:spPr>
                <a:xfrm>
                  <a:off x="11541740" y="6065145"/>
                  <a:ext cx="36000" cy="36000"/>
                </a:xfrm>
                <a:prstGeom prst="rect">
                  <a:avLst/>
                </a:prstGeom>
              </p:spPr>
            </p:pic>
          </mc:Fallback>
        </mc:AlternateContent>
        <p:grpSp>
          <p:nvGrpSpPr>
            <p:cNvPr id="186" name="Group 185">
              <a:extLst>
                <a:ext uri="{FF2B5EF4-FFF2-40B4-BE49-F238E27FC236}">
                  <a16:creationId xmlns:a16="http://schemas.microsoft.com/office/drawing/2014/main" id="{87687BF0-20C7-0F4E-812F-92EBAB419CA8}"/>
                </a:ext>
              </a:extLst>
            </p:cNvPr>
            <p:cNvGrpSpPr/>
            <p:nvPr/>
          </p:nvGrpSpPr>
          <p:grpSpPr>
            <a:xfrm>
              <a:off x="11569460" y="6154065"/>
              <a:ext cx="67320" cy="21240"/>
              <a:chOff x="3590208" y="2926944"/>
              <a:chExt cx="67320" cy="21240"/>
            </a:xfrm>
          </p:grpSpPr>
          <mc:AlternateContent xmlns:mc="http://schemas.openxmlformats.org/markup-compatibility/2006" xmlns:p14="http://schemas.microsoft.com/office/powerpoint/2010/main">
            <mc:Choice Requires="p14">
              <p:contentPart p14:bwMode="auto" r:id="rId180">
                <p14:nvContentPartPr>
                  <p14:cNvPr id="184" name="Ink 183">
                    <a:extLst>
                      <a:ext uri="{FF2B5EF4-FFF2-40B4-BE49-F238E27FC236}">
                        <a16:creationId xmlns:a16="http://schemas.microsoft.com/office/drawing/2014/main" id="{C16783FD-B9ED-CD4F-A0F2-942D9243DD04}"/>
                      </a:ext>
                    </a:extLst>
                  </p14:cNvPr>
                  <p14:cNvContentPartPr/>
                  <p14:nvPr/>
                </p14:nvContentPartPr>
                <p14:xfrm>
                  <a:off x="3657168" y="2926944"/>
                  <a:ext cx="360" cy="360"/>
                </p14:xfrm>
              </p:contentPart>
            </mc:Choice>
            <mc:Fallback xmlns="">
              <p:pic>
                <p:nvPicPr>
                  <p:cNvPr id="184" name="Ink 183">
                    <a:extLst>
                      <a:ext uri="{FF2B5EF4-FFF2-40B4-BE49-F238E27FC236}">
                        <a16:creationId xmlns:a16="http://schemas.microsoft.com/office/drawing/2014/main" id="{C16783FD-B9ED-CD4F-A0F2-942D9243DD04}"/>
                      </a:ext>
                    </a:extLst>
                  </p:cNvPr>
                  <p:cNvPicPr/>
                  <p:nvPr/>
                </p:nvPicPr>
                <p:blipFill>
                  <a:blip r:embed="rId99"/>
                  <a:stretch>
                    <a:fillRect/>
                  </a:stretch>
                </p:blipFill>
                <p:spPr>
                  <a:xfrm>
                    <a:off x="3639168" y="290894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85" name="Ink 184">
                    <a:extLst>
                      <a:ext uri="{FF2B5EF4-FFF2-40B4-BE49-F238E27FC236}">
                        <a16:creationId xmlns:a16="http://schemas.microsoft.com/office/drawing/2014/main" id="{79C13FA6-6DCB-7F4E-A3BB-63184113162A}"/>
                      </a:ext>
                    </a:extLst>
                  </p14:cNvPr>
                  <p14:cNvContentPartPr/>
                  <p14:nvPr/>
                </p14:nvContentPartPr>
                <p14:xfrm>
                  <a:off x="3590208" y="2947824"/>
                  <a:ext cx="360" cy="360"/>
                </p14:xfrm>
              </p:contentPart>
            </mc:Choice>
            <mc:Fallback xmlns="">
              <p:pic>
                <p:nvPicPr>
                  <p:cNvPr id="185" name="Ink 184">
                    <a:extLst>
                      <a:ext uri="{FF2B5EF4-FFF2-40B4-BE49-F238E27FC236}">
                        <a16:creationId xmlns:a16="http://schemas.microsoft.com/office/drawing/2014/main" id="{79C13FA6-6DCB-7F4E-A3BB-63184113162A}"/>
                      </a:ext>
                    </a:extLst>
                  </p:cNvPr>
                  <p:cNvPicPr/>
                  <p:nvPr/>
                </p:nvPicPr>
                <p:blipFill>
                  <a:blip r:embed="rId99"/>
                  <a:stretch>
                    <a:fillRect/>
                  </a:stretch>
                </p:blipFill>
                <p:spPr>
                  <a:xfrm>
                    <a:off x="3572568" y="2929824"/>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87" name="Ink 186">
                  <a:extLst>
                    <a:ext uri="{FF2B5EF4-FFF2-40B4-BE49-F238E27FC236}">
                      <a16:creationId xmlns:a16="http://schemas.microsoft.com/office/drawing/2014/main" id="{054C74D2-2C29-824B-A03E-8E7CCDF368E6}"/>
                    </a:ext>
                  </a:extLst>
                </p14:cNvPr>
                <p14:cNvContentPartPr/>
                <p14:nvPr/>
              </p14:nvContentPartPr>
              <p14:xfrm>
                <a:off x="11489540" y="6157665"/>
                <a:ext cx="360" cy="360"/>
              </p14:xfrm>
            </p:contentPart>
          </mc:Choice>
          <mc:Fallback xmlns="">
            <p:pic>
              <p:nvPicPr>
                <p:cNvPr id="187" name="Ink 186">
                  <a:extLst>
                    <a:ext uri="{FF2B5EF4-FFF2-40B4-BE49-F238E27FC236}">
                      <a16:creationId xmlns:a16="http://schemas.microsoft.com/office/drawing/2014/main" id="{054C74D2-2C29-824B-A03E-8E7CCDF368E6}"/>
                    </a:ext>
                  </a:extLst>
                </p:cNvPr>
                <p:cNvPicPr/>
                <p:nvPr/>
              </p:nvPicPr>
              <p:blipFill>
                <a:blip r:embed="rId99"/>
                <a:stretch>
                  <a:fillRect/>
                </a:stretch>
              </p:blipFill>
              <p:spPr>
                <a:xfrm>
                  <a:off x="11471540" y="6139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8" name="Ink 187">
                  <a:extLst>
                    <a:ext uri="{FF2B5EF4-FFF2-40B4-BE49-F238E27FC236}">
                      <a16:creationId xmlns:a16="http://schemas.microsoft.com/office/drawing/2014/main" id="{4FEA6611-39AD-6C40-A0E7-BB705722D8C5}"/>
                    </a:ext>
                  </a:extLst>
                </p14:cNvPr>
                <p14:cNvContentPartPr/>
                <p14:nvPr/>
              </p14:nvContentPartPr>
              <p14:xfrm>
                <a:off x="11404220" y="6142545"/>
                <a:ext cx="360" cy="360"/>
              </p14:xfrm>
            </p:contentPart>
          </mc:Choice>
          <mc:Fallback xmlns="">
            <p:pic>
              <p:nvPicPr>
                <p:cNvPr id="188" name="Ink 187">
                  <a:extLst>
                    <a:ext uri="{FF2B5EF4-FFF2-40B4-BE49-F238E27FC236}">
                      <a16:creationId xmlns:a16="http://schemas.microsoft.com/office/drawing/2014/main" id="{4FEA6611-39AD-6C40-A0E7-BB705722D8C5}"/>
                    </a:ext>
                  </a:extLst>
                </p:cNvPr>
                <p:cNvPicPr/>
                <p:nvPr/>
              </p:nvPicPr>
              <p:blipFill>
                <a:blip r:embed="rId99"/>
                <a:stretch>
                  <a:fillRect/>
                </a:stretch>
              </p:blipFill>
              <p:spPr>
                <a:xfrm>
                  <a:off x="11386220" y="61245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89" name="Ink 188">
                  <a:extLst>
                    <a:ext uri="{FF2B5EF4-FFF2-40B4-BE49-F238E27FC236}">
                      <a16:creationId xmlns:a16="http://schemas.microsoft.com/office/drawing/2014/main" id="{1A4F9C3E-09AD-F34F-B723-98E9ED256832}"/>
                    </a:ext>
                  </a:extLst>
                </p14:cNvPr>
                <p14:cNvContentPartPr/>
                <p14:nvPr/>
              </p14:nvContentPartPr>
              <p14:xfrm>
                <a:off x="11330780" y="6141465"/>
                <a:ext cx="360" cy="360"/>
              </p14:xfrm>
            </p:contentPart>
          </mc:Choice>
          <mc:Fallback xmlns="">
            <p:pic>
              <p:nvPicPr>
                <p:cNvPr id="189" name="Ink 188">
                  <a:extLst>
                    <a:ext uri="{FF2B5EF4-FFF2-40B4-BE49-F238E27FC236}">
                      <a16:creationId xmlns:a16="http://schemas.microsoft.com/office/drawing/2014/main" id="{1A4F9C3E-09AD-F34F-B723-98E9ED256832}"/>
                    </a:ext>
                  </a:extLst>
                </p:cNvPr>
                <p:cNvPicPr/>
                <p:nvPr/>
              </p:nvPicPr>
              <p:blipFill>
                <a:blip r:embed="rId99"/>
                <a:stretch>
                  <a:fillRect/>
                </a:stretch>
              </p:blipFill>
              <p:spPr>
                <a:xfrm>
                  <a:off x="11313140" y="61234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0" name="Ink 189">
                  <a:extLst>
                    <a:ext uri="{FF2B5EF4-FFF2-40B4-BE49-F238E27FC236}">
                      <a16:creationId xmlns:a16="http://schemas.microsoft.com/office/drawing/2014/main" id="{5A5E8FAC-16BB-AB45-A9A9-3A2BDAFA22F0}"/>
                    </a:ext>
                  </a:extLst>
                </p14:cNvPr>
                <p14:cNvContentPartPr/>
                <p14:nvPr/>
              </p14:nvContentPartPr>
              <p14:xfrm>
                <a:off x="11242580" y="6144345"/>
                <a:ext cx="360" cy="360"/>
              </p14:xfrm>
            </p:contentPart>
          </mc:Choice>
          <mc:Fallback xmlns="">
            <p:pic>
              <p:nvPicPr>
                <p:cNvPr id="190" name="Ink 189">
                  <a:extLst>
                    <a:ext uri="{FF2B5EF4-FFF2-40B4-BE49-F238E27FC236}">
                      <a16:creationId xmlns:a16="http://schemas.microsoft.com/office/drawing/2014/main" id="{5A5E8FAC-16BB-AB45-A9A9-3A2BDAFA22F0}"/>
                    </a:ext>
                  </a:extLst>
                </p:cNvPr>
                <p:cNvPicPr/>
                <p:nvPr/>
              </p:nvPicPr>
              <p:blipFill>
                <a:blip r:embed="rId99"/>
                <a:stretch>
                  <a:fillRect/>
                </a:stretch>
              </p:blipFill>
              <p:spPr>
                <a:xfrm>
                  <a:off x="11224940" y="61267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1" name="Ink 190">
                  <a:extLst>
                    <a:ext uri="{FF2B5EF4-FFF2-40B4-BE49-F238E27FC236}">
                      <a16:creationId xmlns:a16="http://schemas.microsoft.com/office/drawing/2014/main" id="{246B0B55-F1D3-4945-A667-A7A932D1D6BE}"/>
                    </a:ext>
                  </a:extLst>
                </p14:cNvPr>
                <p14:cNvContentPartPr/>
                <p14:nvPr/>
              </p14:nvContentPartPr>
              <p14:xfrm>
                <a:off x="11163020" y="6171345"/>
                <a:ext cx="360" cy="360"/>
              </p14:xfrm>
            </p:contentPart>
          </mc:Choice>
          <mc:Fallback xmlns="">
            <p:pic>
              <p:nvPicPr>
                <p:cNvPr id="191" name="Ink 190">
                  <a:extLst>
                    <a:ext uri="{FF2B5EF4-FFF2-40B4-BE49-F238E27FC236}">
                      <a16:creationId xmlns:a16="http://schemas.microsoft.com/office/drawing/2014/main" id="{246B0B55-F1D3-4945-A667-A7A932D1D6BE}"/>
                    </a:ext>
                  </a:extLst>
                </p:cNvPr>
                <p:cNvPicPr/>
                <p:nvPr/>
              </p:nvPicPr>
              <p:blipFill>
                <a:blip r:embed="rId99"/>
                <a:stretch>
                  <a:fillRect/>
                </a:stretch>
              </p:blipFill>
              <p:spPr>
                <a:xfrm>
                  <a:off x="11145020" y="6153345"/>
                  <a:ext cx="36000" cy="36000"/>
                </a:xfrm>
                <a:prstGeom prst="rect">
                  <a:avLst/>
                </a:prstGeom>
              </p:spPr>
            </p:pic>
          </mc:Fallback>
        </mc:AlternateContent>
      </p:grpSp>
      <p:pic>
        <p:nvPicPr>
          <p:cNvPr id="14346" name="Picture 10" descr="Understanding graph properties - PHP 7 Data Structures and Algorithms [Book]">
            <a:extLst>
              <a:ext uri="{FF2B5EF4-FFF2-40B4-BE49-F238E27FC236}">
                <a16:creationId xmlns:a16="http://schemas.microsoft.com/office/drawing/2014/main" id="{4062C07E-28D4-F346-8F6D-997CAC6382B0}"/>
              </a:ext>
            </a:extLst>
          </p:cNvPr>
          <p:cNvPicPr>
            <a:picLocks noChangeAspect="1" noChangeArrowheads="1"/>
          </p:cNvPicPr>
          <p:nvPr/>
        </p:nvPicPr>
        <p:blipFill>
          <a:blip r:embed="rId187">
            <a:extLst>
              <a:ext uri="{28A0092B-C50C-407E-A947-70E740481C1C}">
                <a14:useLocalDpi xmlns:a14="http://schemas.microsoft.com/office/drawing/2010/main" val="0"/>
              </a:ext>
            </a:extLst>
          </a:blip>
          <a:srcRect/>
          <a:stretch>
            <a:fillRect/>
          </a:stretch>
        </p:blipFill>
        <p:spPr bwMode="auto">
          <a:xfrm>
            <a:off x="8073039" y="1226796"/>
            <a:ext cx="4290564" cy="1072641"/>
          </a:xfrm>
          <a:prstGeom prst="rect">
            <a:avLst/>
          </a:prstGeom>
          <a:noFill/>
          <a:extLst>
            <a:ext uri="{909E8E84-426E-40DD-AFC4-6F175D3DCCD1}">
              <a14:hiddenFill xmlns:a14="http://schemas.microsoft.com/office/drawing/2010/main">
                <a:solidFill>
                  <a:srgbClr val="FFFFFF"/>
                </a:solidFill>
              </a14:hiddenFill>
            </a:ext>
          </a:extLst>
        </p:spPr>
      </p:pic>
      <p:sp>
        <p:nvSpPr>
          <p:cNvPr id="225" name="Donut 224">
            <a:extLst>
              <a:ext uri="{FF2B5EF4-FFF2-40B4-BE49-F238E27FC236}">
                <a16:creationId xmlns:a16="http://schemas.microsoft.com/office/drawing/2014/main" id="{BF05B27C-BF1E-024B-80E4-012EF596BE74}"/>
              </a:ext>
            </a:extLst>
          </p:cNvPr>
          <p:cNvSpPr/>
          <p:nvPr/>
        </p:nvSpPr>
        <p:spPr>
          <a:xfrm>
            <a:off x="6147509" y="4755260"/>
            <a:ext cx="3671994" cy="750631"/>
          </a:xfrm>
          <a:prstGeom prst="donut">
            <a:avLst>
              <a:gd name="adj" fmla="val 295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chemeClr val="tx1"/>
              </a:solidFill>
            </a:endParaRPr>
          </a:p>
        </p:txBody>
      </p:sp>
    </p:spTree>
    <p:extLst>
      <p:ext uri="{BB962C8B-B14F-4D97-AF65-F5344CB8AC3E}">
        <p14:creationId xmlns:p14="http://schemas.microsoft.com/office/powerpoint/2010/main" val="384236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xEl>
                                              <p:pRg st="7" end="7"/>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202" grpId="0"/>
      <p:bldP spid="2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Experiments and Evaluation</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336936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Experimental Setup </a:t>
            </a:r>
          </a:p>
          <a:p>
            <a:endParaRPr lang="en-US" sz="4000" dirty="0">
              <a:latin typeface="Avenir Next LT Pro" panose="020B0504020202020204" pitchFamily="34" charset="77"/>
            </a:endParaRPr>
          </a:p>
        </p:txBody>
      </p:sp>
      <p:sp>
        <p:nvSpPr>
          <p:cNvPr id="3" name="TextBox 2">
            <a:extLst>
              <a:ext uri="{FF2B5EF4-FFF2-40B4-BE49-F238E27FC236}">
                <a16:creationId xmlns:a16="http://schemas.microsoft.com/office/drawing/2014/main" id="{212A4B1A-7933-DF41-A6CC-B125654A9668}"/>
              </a:ext>
            </a:extLst>
          </p:cNvPr>
          <p:cNvSpPr txBox="1"/>
          <p:nvPr/>
        </p:nvSpPr>
        <p:spPr>
          <a:xfrm>
            <a:off x="4259464" y="1301165"/>
            <a:ext cx="3246236" cy="1138773"/>
          </a:xfrm>
          <a:prstGeom prst="rect">
            <a:avLst/>
          </a:prstGeom>
          <a:noFill/>
        </p:spPr>
        <p:txBody>
          <a:bodyPr wrap="square" rtlCol="0">
            <a:spAutoFit/>
          </a:bodyPr>
          <a:lstStyle/>
          <a:p>
            <a:r>
              <a:rPr lang="en-US" b="1" dirty="0"/>
              <a:t>Step 1</a:t>
            </a:r>
            <a:r>
              <a:rPr lang="en-US" dirty="0"/>
              <a:t>: </a:t>
            </a:r>
            <a:r>
              <a:rPr lang="en-US" b="1" dirty="0"/>
              <a:t>Train Disjoint Models</a:t>
            </a:r>
            <a:r>
              <a:rPr lang="en-US" dirty="0"/>
              <a:t>: </a:t>
            </a:r>
            <a:r>
              <a:rPr lang="en-US" sz="1600" dirty="0"/>
              <a:t>Train VAE models on two datasets from different distributions  </a:t>
            </a:r>
          </a:p>
          <a:p>
            <a:endParaRPr lang="en-US" dirty="0"/>
          </a:p>
        </p:txBody>
      </p:sp>
      <p:pic>
        <p:nvPicPr>
          <p:cNvPr id="7" name="Picture 6" descr="Background pattern&#10;&#10;Description automatically generated with low confidence">
            <a:extLst>
              <a:ext uri="{FF2B5EF4-FFF2-40B4-BE49-F238E27FC236}">
                <a16:creationId xmlns:a16="http://schemas.microsoft.com/office/drawing/2014/main" id="{75EA591F-42AA-634E-90C6-7E229CD008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59464" y="2165155"/>
            <a:ext cx="890337" cy="890337"/>
          </a:xfrm>
          <a:prstGeom prst="rect">
            <a:avLst/>
          </a:prstGeom>
        </p:spPr>
      </p:pic>
      <p:sp>
        <p:nvSpPr>
          <p:cNvPr id="12" name="TextBox 11">
            <a:extLst>
              <a:ext uri="{FF2B5EF4-FFF2-40B4-BE49-F238E27FC236}">
                <a16:creationId xmlns:a16="http://schemas.microsoft.com/office/drawing/2014/main" id="{61C2F0E1-F1F2-764F-851D-6B752B35A2AB}"/>
              </a:ext>
            </a:extLst>
          </p:cNvPr>
          <p:cNvSpPr txBox="1"/>
          <p:nvPr/>
        </p:nvSpPr>
        <p:spPr>
          <a:xfrm>
            <a:off x="4568119" y="2209362"/>
            <a:ext cx="473781" cy="338554"/>
          </a:xfrm>
          <a:prstGeom prst="rect">
            <a:avLst/>
          </a:prstGeom>
          <a:noFill/>
        </p:spPr>
        <p:txBody>
          <a:bodyPr wrap="square" rtlCol="0">
            <a:spAutoFit/>
          </a:bodyPr>
          <a:lstStyle/>
          <a:p>
            <a:r>
              <a:rPr lang="en-US" sz="1600" dirty="0"/>
              <a:t>A</a:t>
            </a:r>
          </a:p>
        </p:txBody>
      </p:sp>
      <p:pic>
        <p:nvPicPr>
          <p:cNvPr id="19" name="Picture 18" descr="Background pattern&#10;&#10;Description automatically generated with low confidence">
            <a:extLst>
              <a:ext uri="{FF2B5EF4-FFF2-40B4-BE49-F238E27FC236}">
                <a16:creationId xmlns:a16="http://schemas.microsoft.com/office/drawing/2014/main" id="{3F0FD404-9D0C-7F4A-A61E-F4DB826DE1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49801" y="2165155"/>
            <a:ext cx="890337" cy="890337"/>
          </a:xfrm>
          <a:prstGeom prst="rect">
            <a:avLst/>
          </a:prstGeom>
        </p:spPr>
      </p:pic>
      <p:sp>
        <p:nvSpPr>
          <p:cNvPr id="20" name="TextBox 19">
            <a:extLst>
              <a:ext uri="{FF2B5EF4-FFF2-40B4-BE49-F238E27FC236}">
                <a16:creationId xmlns:a16="http://schemas.microsoft.com/office/drawing/2014/main" id="{E6D71834-2A92-9244-B34E-0755A3991516}"/>
              </a:ext>
            </a:extLst>
          </p:cNvPr>
          <p:cNvSpPr txBox="1"/>
          <p:nvPr/>
        </p:nvSpPr>
        <p:spPr>
          <a:xfrm>
            <a:off x="5471156" y="2209362"/>
            <a:ext cx="784882" cy="338554"/>
          </a:xfrm>
          <a:prstGeom prst="rect">
            <a:avLst/>
          </a:prstGeom>
          <a:noFill/>
        </p:spPr>
        <p:txBody>
          <a:bodyPr wrap="square" rtlCol="0">
            <a:spAutoFit/>
          </a:bodyPr>
          <a:lstStyle/>
          <a:p>
            <a:r>
              <a:rPr lang="en-US" sz="1600" dirty="0"/>
              <a:t>B</a:t>
            </a:r>
          </a:p>
        </p:txBody>
      </p:sp>
      <p:sp>
        <p:nvSpPr>
          <p:cNvPr id="23" name="TextBox 22">
            <a:extLst>
              <a:ext uri="{FF2B5EF4-FFF2-40B4-BE49-F238E27FC236}">
                <a16:creationId xmlns:a16="http://schemas.microsoft.com/office/drawing/2014/main" id="{E9A42CB6-6D3D-2847-900F-B017B978EB94}"/>
              </a:ext>
            </a:extLst>
          </p:cNvPr>
          <p:cNvSpPr txBox="1"/>
          <p:nvPr/>
        </p:nvSpPr>
        <p:spPr>
          <a:xfrm>
            <a:off x="8664806" y="3185650"/>
            <a:ext cx="3527194" cy="861774"/>
          </a:xfrm>
          <a:prstGeom prst="rect">
            <a:avLst/>
          </a:prstGeom>
          <a:noFill/>
        </p:spPr>
        <p:txBody>
          <a:bodyPr wrap="square" rtlCol="0">
            <a:spAutoFit/>
          </a:bodyPr>
          <a:lstStyle/>
          <a:p>
            <a:r>
              <a:rPr lang="en-US" b="1" dirty="0"/>
              <a:t>Step 2</a:t>
            </a:r>
            <a:r>
              <a:rPr lang="en-US" dirty="0"/>
              <a:t>: </a:t>
            </a:r>
            <a:r>
              <a:rPr lang="en-US" b="1" dirty="0"/>
              <a:t>Target Performance</a:t>
            </a:r>
            <a:r>
              <a:rPr lang="en-US" dirty="0"/>
              <a:t>: </a:t>
            </a:r>
            <a:r>
              <a:rPr lang="en-US" sz="1600" dirty="0"/>
              <a:t>Train </a:t>
            </a:r>
            <a:r>
              <a:rPr lang="en-US" sz="1600" b="1" dirty="0"/>
              <a:t>oracle</a:t>
            </a:r>
            <a:r>
              <a:rPr lang="en-US" sz="1600" dirty="0"/>
              <a:t> VAE model on combined original datasets </a:t>
            </a:r>
          </a:p>
        </p:txBody>
      </p:sp>
      <p:pic>
        <p:nvPicPr>
          <p:cNvPr id="26" name="Picture 25" descr="Background pattern&#10;&#10;Description automatically generated with low confidence">
            <a:extLst>
              <a:ext uri="{FF2B5EF4-FFF2-40B4-BE49-F238E27FC236}">
                <a16:creationId xmlns:a16="http://schemas.microsoft.com/office/drawing/2014/main" id="{75038787-4EBB-5845-B41B-ACE22DEB25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64806" y="4047424"/>
            <a:ext cx="890337" cy="890337"/>
          </a:xfrm>
          <a:prstGeom prst="rect">
            <a:avLst/>
          </a:prstGeom>
        </p:spPr>
      </p:pic>
      <p:sp>
        <p:nvSpPr>
          <p:cNvPr id="27" name="TextBox 26">
            <a:extLst>
              <a:ext uri="{FF2B5EF4-FFF2-40B4-BE49-F238E27FC236}">
                <a16:creationId xmlns:a16="http://schemas.microsoft.com/office/drawing/2014/main" id="{A57D7651-068C-4C4C-9D5F-722AE3A4AB7D}"/>
              </a:ext>
            </a:extLst>
          </p:cNvPr>
          <p:cNvSpPr txBox="1"/>
          <p:nvPr/>
        </p:nvSpPr>
        <p:spPr>
          <a:xfrm>
            <a:off x="8870295" y="4075900"/>
            <a:ext cx="1404017" cy="338554"/>
          </a:xfrm>
          <a:prstGeom prst="rect">
            <a:avLst/>
          </a:prstGeom>
          <a:noFill/>
        </p:spPr>
        <p:txBody>
          <a:bodyPr wrap="square" rtlCol="0">
            <a:spAutoFit/>
          </a:bodyPr>
          <a:lstStyle/>
          <a:p>
            <a:r>
              <a:rPr lang="en-US" sz="1600" dirty="0"/>
              <a:t>A+B</a:t>
            </a:r>
          </a:p>
        </p:txBody>
      </p:sp>
      <p:sp>
        <p:nvSpPr>
          <p:cNvPr id="35" name="TextBox 34">
            <a:extLst>
              <a:ext uri="{FF2B5EF4-FFF2-40B4-BE49-F238E27FC236}">
                <a16:creationId xmlns:a16="http://schemas.microsoft.com/office/drawing/2014/main" id="{EA1A948F-7824-CA4D-9746-BFF148143458}"/>
              </a:ext>
            </a:extLst>
          </p:cNvPr>
          <p:cNvSpPr txBox="1"/>
          <p:nvPr/>
        </p:nvSpPr>
        <p:spPr>
          <a:xfrm>
            <a:off x="4259464" y="4855029"/>
            <a:ext cx="3246236" cy="615553"/>
          </a:xfrm>
          <a:prstGeom prst="rect">
            <a:avLst/>
          </a:prstGeom>
          <a:noFill/>
        </p:spPr>
        <p:txBody>
          <a:bodyPr wrap="square" rtlCol="0">
            <a:spAutoFit/>
          </a:bodyPr>
          <a:lstStyle/>
          <a:p>
            <a:r>
              <a:rPr lang="en-US" b="1" dirty="0"/>
              <a:t>Step 3</a:t>
            </a:r>
            <a:r>
              <a:rPr lang="en-US" dirty="0"/>
              <a:t>: </a:t>
            </a:r>
            <a:r>
              <a:rPr lang="en-US" b="1" dirty="0"/>
              <a:t>Baseline</a:t>
            </a:r>
            <a:r>
              <a:rPr lang="en-US" dirty="0"/>
              <a:t>:</a:t>
            </a:r>
            <a:r>
              <a:rPr lang="en-US" sz="1600" dirty="0"/>
              <a:t> Train original VAE on new data (transfer learning)</a:t>
            </a:r>
          </a:p>
        </p:txBody>
      </p:sp>
      <p:pic>
        <p:nvPicPr>
          <p:cNvPr id="37" name="Picture 36" descr="Background pattern&#10;&#10;Description automatically generated with low confidence">
            <a:extLst>
              <a:ext uri="{FF2B5EF4-FFF2-40B4-BE49-F238E27FC236}">
                <a16:creationId xmlns:a16="http://schemas.microsoft.com/office/drawing/2014/main" id="{C3F5EF3C-553C-A24E-A2A8-B0F563065E2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59464" y="5559482"/>
            <a:ext cx="890337" cy="890337"/>
          </a:xfrm>
          <a:prstGeom prst="rect">
            <a:avLst/>
          </a:prstGeom>
        </p:spPr>
      </p:pic>
      <p:sp>
        <p:nvSpPr>
          <p:cNvPr id="38" name="TextBox 37">
            <a:extLst>
              <a:ext uri="{FF2B5EF4-FFF2-40B4-BE49-F238E27FC236}">
                <a16:creationId xmlns:a16="http://schemas.microsoft.com/office/drawing/2014/main" id="{7D059584-84DF-F846-8662-34C216A49D00}"/>
              </a:ext>
            </a:extLst>
          </p:cNvPr>
          <p:cNvSpPr txBox="1"/>
          <p:nvPr/>
        </p:nvSpPr>
        <p:spPr>
          <a:xfrm>
            <a:off x="4447792" y="5554932"/>
            <a:ext cx="1404017" cy="338554"/>
          </a:xfrm>
          <a:prstGeom prst="rect">
            <a:avLst/>
          </a:prstGeom>
          <a:noFill/>
        </p:spPr>
        <p:txBody>
          <a:bodyPr wrap="square" rtlCol="0">
            <a:spAutoFit/>
          </a:bodyPr>
          <a:lstStyle/>
          <a:p>
            <a:r>
              <a:rPr lang="en-US" sz="1600" dirty="0"/>
              <a:t>A-&gt;B</a:t>
            </a:r>
          </a:p>
        </p:txBody>
      </p:sp>
      <p:sp>
        <p:nvSpPr>
          <p:cNvPr id="40" name="TextBox 39">
            <a:extLst>
              <a:ext uri="{FF2B5EF4-FFF2-40B4-BE49-F238E27FC236}">
                <a16:creationId xmlns:a16="http://schemas.microsoft.com/office/drawing/2014/main" id="{C1220E0B-E21A-BD46-B1EE-0C4E86D333CC}"/>
              </a:ext>
            </a:extLst>
          </p:cNvPr>
          <p:cNvSpPr txBox="1"/>
          <p:nvPr/>
        </p:nvSpPr>
        <p:spPr>
          <a:xfrm>
            <a:off x="655200" y="3185650"/>
            <a:ext cx="2871995" cy="861774"/>
          </a:xfrm>
          <a:prstGeom prst="rect">
            <a:avLst/>
          </a:prstGeom>
          <a:noFill/>
        </p:spPr>
        <p:txBody>
          <a:bodyPr wrap="square" rtlCol="0">
            <a:spAutoFit/>
          </a:bodyPr>
          <a:lstStyle/>
          <a:p>
            <a:r>
              <a:rPr lang="en-US" b="1" dirty="0"/>
              <a:t>Step 4</a:t>
            </a:r>
            <a:r>
              <a:rPr lang="en-US" dirty="0"/>
              <a:t>: </a:t>
            </a:r>
            <a:r>
              <a:rPr lang="en-US" b="1" dirty="0"/>
              <a:t>Proposed Model</a:t>
            </a:r>
            <a:r>
              <a:rPr lang="en-US" dirty="0"/>
              <a:t>: </a:t>
            </a:r>
            <a:r>
              <a:rPr lang="en-US" sz="1600" dirty="0"/>
              <a:t>Train VAE on synthetic data with manifold regularization</a:t>
            </a:r>
          </a:p>
        </p:txBody>
      </p:sp>
      <p:pic>
        <p:nvPicPr>
          <p:cNvPr id="41" name="Picture 40" descr="Background pattern&#10;&#10;Description automatically generated with low confidence">
            <a:extLst>
              <a:ext uri="{FF2B5EF4-FFF2-40B4-BE49-F238E27FC236}">
                <a16:creationId xmlns:a16="http://schemas.microsoft.com/office/drawing/2014/main" id="{47E6A684-4478-F641-970D-F3C640F094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5200" y="4047424"/>
            <a:ext cx="890337" cy="890337"/>
          </a:xfrm>
          <a:prstGeom prst="rect">
            <a:avLst/>
          </a:prstGeom>
        </p:spPr>
      </p:pic>
      <p:sp>
        <p:nvSpPr>
          <p:cNvPr id="42" name="TextBox 41">
            <a:extLst>
              <a:ext uri="{FF2B5EF4-FFF2-40B4-BE49-F238E27FC236}">
                <a16:creationId xmlns:a16="http://schemas.microsoft.com/office/drawing/2014/main" id="{4B6EF9D7-7BEE-BF42-A89C-436666F4FD75}"/>
              </a:ext>
            </a:extLst>
          </p:cNvPr>
          <p:cNvSpPr txBox="1"/>
          <p:nvPr/>
        </p:nvSpPr>
        <p:spPr>
          <a:xfrm>
            <a:off x="871100" y="4047424"/>
            <a:ext cx="1404017" cy="338554"/>
          </a:xfrm>
          <a:prstGeom prst="rect">
            <a:avLst/>
          </a:prstGeom>
          <a:noFill/>
        </p:spPr>
        <p:txBody>
          <a:bodyPr wrap="square" rtlCol="0">
            <a:spAutoFit/>
          </a:bodyPr>
          <a:lstStyle/>
          <a:p>
            <a:r>
              <a:rPr lang="en-US" sz="1600" dirty="0"/>
              <a:t>B+A</a:t>
            </a:r>
          </a:p>
        </p:txBody>
      </p:sp>
      <p:sp>
        <p:nvSpPr>
          <p:cNvPr id="71" name="Up Arrow 70">
            <a:extLst>
              <a:ext uri="{FF2B5EF4-FFF2-40B4-BE49-F238E27FC236}">
                <a16:creationId xmlns:a16="http://schemas.microsoft.com/office/drawing/2014/main" id="{C22DF00F-94EB-6A48-B4EC-C0FC7A36BEA4}"/>
              </a:ext>
            </a:extLst>
          </p:cNvPr>
          <p:cNvSpPr/>
          <p:nvPr/>
        </p:nvSpPr>
        <p:spPr>
          <a:xfrm rot="13851146">
            <a:off x="8120379" y="5198090"/>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2" name="Up Arrow 71">
            <a:extLst>
              <a:ext uri="{FF2B5EF4-FFF2-40B4-BE49-F238E27FC236}">
                <a16:creationId xmlns:a16="http://schemas.microsoft.com/office/drawing/2014/main" id="{09487CA0-634A-1342-82EC-A7821ED60176}"/>
              </a:ext>
            </a:extLst>
          </p:cNvPr>
          <p:cNvSpPr/>
          <p:nvPr/>
        </p:nvSpPr>
        <p:spPr>
          <a:xfrm rot="18700218">
            <a:off x="2915294" y="519809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3" name="Up Arrow 72">
            <a:extLst>
              <a:ext uri="{FF2B5EF4-FFF2-40B4-BE49-F238E27FC236}">
                <a16:creationId xmlns:a16="http://schemas.microsoft.com/office/drawing/2014/main" id="{A55FB903-6473-7C4A-9FE8-767522FDBB20}"/>
              </a:ext>
            </a:extLst>
          </p:cNvPr>
          <p:cNvSpPr/>
          <p:nvPr/>
        </p:nvSpPr>
        <p:spPr>
          <a:xfrm rot="3665090">
            <a:off x="2914797" y="2364320"/>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4" name="TextBox 73">
            <a:extLst>
              <a:ext uri="{FF2B5EF4-FFF2-40B4-BE49-F238E27FC236}">
                <a16:creationId xmlns:a16="http://schemas.microsoft.com/office/drawing/2014/main" id="{2690BAF0-2E2D-D047-8EB9-C9736A0633A5}"/>
              </a:ext>
            </a:extLst>
          </p:cNvPr>
          <p:cNvSpPr txBox="1"/>
          <p:nvPr/>
        </p:nvSpPr>
        <p:spPr>
          <a:xfrm>
            <a:off x="3628206" y="3391128"/>
            <a:ext cx="4652194" cy="1631216"/>
          </a:xfrm>
          <a:prstGeom prst="rect">
            <a:avLst/>
          </a:prstGeom>
          <a:noFill/>
        </p:spPr>
        <p:txBody>
          <a:bodyPr wrap="square" rtlCol="0">
            <a:spAutoFit/>
          </a:bodyPr>
          <a:lstStyle/>
          <a:p>
            <a:r>
              <a:rPr lang="en-US" sz="2200" b="1" dirty="0"/>
              <a:t>Goal</a:t>
            </a:r>
            <a:r>
              <a:rPr lang="en-US" sz="2000" b="1" dirty="0"/>
              <a:t>: </a:t>
            </a:r>
            <a:r>
              <a:rPr lang="en-US" sz="2000" dirty="0"/>
              <a:t>Evaluate the performance of manifold regularization during VAE training with synthetic data</a:t>
            </a:r>
          </a:p>
          <a:p>
            <a:endParaRPr lang="en-US" sz="2000" b="1" dirty="0"/>
          </a:p>
          <a:p>
            <a:endParaRPr lang="en-US" dirty="0"/>
          </a:p>
        </p:txBody>
      </p:sp>
      <p:sp>
        <p:nvSpPr>
          <p:cNvPr id="75" name="Up Arrow 74">
            <a:extLst>
              <a:ext uri="{FF2B5EF4-FFF2-40B4-BE49-F238E27FC236}">
                <a16:creationId xmlns:a16="http://schemas.microsoft.com/office/drawing/2014/main" id="{0993299D-4E1D-B141-B60C-1BD12800976E}"/>
              </a:ext>
            </a:extLst>
          </p:cNvPr>
          <p:cNvSpPr/>
          <p:nvPr/>
        </p:nvSpPr>
        <p:spPr>
          <a:xfrm rot="7778925">
            <a:off x="8130909" y="2364319"/>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76" name="Picture 75" descr="Background pattern&#10;&#10;Description automatically generated with low confidence">
            <a:extLst>
              <a:ext uri="{FF2B5EF4-FFF2-40B4-BE49-F238E27FC236}">
                <a16:creationId xmlns:a16="http://schemas.microsoft.com/office/drawing/2014/main" id="{DAF160F7-8889-C141-B91B-07C7022DB9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61014" y="5559482"/>
            <a:ext cx="890337" cy="890337"/>
          </a:xfrm>
          <a:prstGeom prst="rect">
            <a:avLst/>
          </a:prstGeom>
        </p:spPr>
      </p:pic>
      <p:sp>
        <p:nvSpPr>
          <p:cNvPr id="77" name="TextBox 76">
            <a:extLst>
              <a:ext uri="{FF2B5EF4-FFF2-40B4-BE49-F238E27FC236}">
                <a16:creationId xmlns:a16="http://schemas.microsoft.com/office/drawing/2014/main" id="{51BE2E8D-9CA5-B846-9F00-E287AE2C8148}"/>
              </a:ext>
            </a:extLst>
          </p:cNvPr>
          <p:cNvSpPr txBox="1"/>
          <p:nvPr/>
        </p:nvSpPr>
        <p:spPr>
          <a:xfrm>
            <a:off x="5473278" y="5567632"/>
            <a:ext cx="1404017" cy="338554"/>
          </a:xfrm>
          <a:prstGeom prst="rect">
            <a:avLst/>
          </a:prstGeom>
          <a:noFill/>
        </p:spPr>
        <p:txBody>
          <a:bodyPr wrap="square" rtlCol="0">
            <a:spAutoFit/>
          </a:bodyPr>
          <a:lstStyle/>
          <a:p>
            <a:r>
              <a:rPr lang="en-US" sz="1600" dirty="0"/>
              <a:t>B-&gt;A</a:t>
            </a:r>
          </a:p>
        </p:txBody>
      </p:sp>
    </p:spTree>
    <p:extLst>
      <p:ext uri="{BB962C8B-B14F-4D97-AF65-F5344CB8AC3E}">
        <p14:creationId xmlns:p14="http://schemas.microsoft.com/office/powerpoint/2010/main" val="146911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20" grpId="0"/>
      <p:bldP spid="23" grpId="0"/>
      <p:bldP spid="27" grpId="0"/>
      <p:bldP spid="35" grpId="0"/>
      <p:bldP spid="38" grpId="0"/>
      <p:bldP spid="40" grpId="0"/>
      <p:bldP spid="42" grpId="0"/>
      <p:bldP spid="71" grpId="0" animBg="1"/>
      <p:bldP spid="72" grpId="0" animBg="1"/>
      <p:bldP spid="73" grpId="0" animBg="1"/>
      <p:bldP spid="75" grpId="0" animBg="1"/>
      <p:bldP spid="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Experimental Setup </a:t>
            </a:r>
          </a:p>
        </p:txBody>
      </p:sp>
      <p:pic>
        <p:nvPicPr>
          <p:cNvPr id="25" name="Picture 24" descr="A close-up of a doll&#10;&#10;Description automatically generated with medium confidence">
            <a:extLst>
              <a:ext uri="{FF2B5EF4-FFF2-40B4-BE49-F238E27FC236}">
                <a16:creationId xmlns:a16="http://schemas.microsoft.com/office/drawing/2014/main" id="{54918E47-7858-A547-A943-C52E16098C5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10" y="4473229"/>
            <a:ext cx="368629" cy="1111250"/>
          </a:xfrm>
          <a:prstGeom prst="rect">
            <a:avLst/>
          </a:prstGeom>
        </p:spPr>
      </p:pic>
      <p:pic>
        <p:nvPicPr>
          <p:cNvPr id="29" name="Picture 28" descr="A close-up of a doll&#10;&#10;Description automatically generated with medium confidence">
            <a:extLst>
              <a:ext uri="{FF2B5EF4-FFF2-40B4-BE49-F238E27FC236}">
                <a16:creationId xmlns:a16="http://schemas.microsoft.com/office/drawing/2014/main" id="{FBAACB6A-4359-2142-B568-F02C6010E3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242" y="1986457"/>
            <a:ext cx="368629" cy="1111250"/>
          </a:xfrm>
          <a:prstGeom prst="rect">
            <a:avLst/>
          </a:prstGeom>
        </p:spPr>
      </p:pic>
      <p:cxnSp>
        <p:nvCxnSpPr>
          <p:cNvPr id="30" name="Straight Arrow Connector 29">
            <a:extLst>
              <a:ext uri="{FF2B5EF4-FFF2-40B4-BE49-F238E27FC236}">
                <a16:creationId xmlns:a16="http://schemas.microsoft.com/office/drawing/2014/main" id="{8665E5B5-B81A-9E43-B07A-70DD6A70517E}"/>
              </a:ext>
            </a:extLst>
          </p:cNvPr>
          <p:cNvCxnSpPr>
            <a:cxnSpLocks/>
          </p:cNvCxnSpPr>
          <p:nvPr/>
        </p:nvCxnSpPr>
        <p:spPr>
          <a:xfrm>
            <a:off x="730582" y="3204853"/>
            <a:ext cx="0" cy="115944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descr="A picture containing watch&#10;&#10;Description automatically generated">
            <a:extLst>
              <a:ext uri="{FF2B5EF4-FFF2-40B4-BE49-F238E27FC236}">
                <a16:creationId xmlns:a16="http://schemas.microsoft.com/office/drawing/2014/main" id="{04D05299-6590-1F49-B66A-D0499188D71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8638" y="3512006"/>
            <a:ext cx="375973" cy="487436"/>
          </a:xfrm>
          <a:prstGeom prst="rect">
            <a:avLst/>
          </a:prstGeom>
        </p:spPr>
      </p:pic>
      <p:grpSp>
        <p:nvGrpSpPr>
          <p:cNvPr id="11" name="Group 10">
            <a:extLst>
              <a:ext uri="{FF2B5EF4-FFF2-40B4-BE49-F238E27FC236}">
                <a16:creationId xmlns:a16="http://schemas.microsoft.com/office/drawing/2014/main" id="{A5748FF1-E12D-4345-B58F-53FCFA8D0427}"/>
              </a:ext>
            </a:extLst>
          </p:cNvPr>
          <p:cNvGrpSpPr/>
          <p:nvPr/>
        </p:nvGrpSpPr>
        <p:grpSpPr>
          <a:xfrm>
            <a:off x="2445143" y="2448708"/>
            <a:ext cx="959596" cy="740087"/>
            <a:chOff x="2769960" y="2125459"/>
            <a:chExt cx="959596" cy="740087"/>
          </a:xfrm>
        </p:grpSpPr>
        <p:sp>
          <p:nvSpPr>
            <p:cNvPr id="33" name="Rounded Rectangle 32">
              <a:extLst>
                <a:ext uri="{FF2B5EF4-FFF2-40B4-BE49-F238E27FC236}">
                  <a16:creationId xmlns:a16="http://schemas.microsoft.com/office/drawing/2014/main" id="{081B0D74-1217-BC4F-B357-996A930C88E4}"/>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34" name="Picture 33" descr="Icon&#10;&#10;Description automatically generated">
              <a:extLst>
                <a:ext uri="{FF2B5EF4-FFF2-40B4-BE49-F238E27FC236}">
                  <a16:creationId xmlns:a16="http://schemas.microsoft.com/office/drawing/2014/main" id="{586F6A1D-4822-4F41-B747-3B450CF5491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3" name="Group 12">
            <a:extLst>
              <a:ext uri="{FF2B5EF4-FFF2-40B4-BE49-F238E27FC236}">
                <a16:creationId xmlns:a16="http://schemas.microsoft.com/office/drawing/2014/main" id="{AE7F4AAA-CDF9-7F43-AC2D-CF3094983AD9}"/>
              </a:ext>
            </a:extLst>
          </p:cNvPr>
          <p:cNvGrpSpPr/>
          <p:nvPr/>
        </p:nvGrpSpPr>
        <p:grpSpPr>
          <a:xfrm>
            <a:off x="2444195" y="4937468"/>
            <a:ext cx="959596" cy="740087"/>
            <a:chOff x="2769012" y="4822569"/>
            <a:chExt cx="959596" cy="740087"/>
          </a:xfrm>
        </p:grpSpPr>
        <p:sp>
          <p:nvSpPr>
            <p:cNvPr id="36" name="Rounded Rectangle 35">
              <a:extLst>
                <a:ext uri="{FF2B5EF4-FFF2-40B4-BE49-F238E27FC236}">
                  <a16:creationId xmlns:a16="http://schemas.microsoft.com/office/drawing/2014/main" id="{6F5CBC23-8977-3A48-8866-AE0F43A7D650}"/>
                </a:ext>
              </a:extLst>
            </p:cNvPr>
            <p:cNvSpPr/>
            <p:nvPr/>
          </p:nvSpPr>
          <p:spPr>
            <a:xfrm>
              <a:off x="2769012" y="482256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39" name="Picture 38" descr="Icon&#10;&#10;Description automatically generated">
              <a:extLst>
                <a:ext uri="{FF2B5EF4-FFF2-40B4-BE49-F238E27FC236}">
                  <a16:creationId xmlns:a16="http://schemas.microsoft.com/office/drawing/2014/main" id="{11C7E05E-6902-F648-A461-F6B0CC52C2E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6187" y="4959603"/>
              <a:ext cx="503350" cy="503350"/>
            </a:xfrm>
            <a:prstGeom prst="rect">
              <a:avLst/>
            </a:prstGeom>
          </p:spPr>
        </p:pic>
      </p:grpSp>
      <p:sp>
        <p:nvSpPr>
          <p:cNvPr id="8" name="Rectangle 7">
            <a:extLst>
              <a:ext uri="{FF2B5EF4-FFF2-40B4-BE49-F238E27FC236}">
                <a16:creationId xmlns:a16="http://schemas.microsoft.com/office/drawing/2014/main" id="{0046BF02-0BE8-7D41-B828-C43FE8C5184E}"/>
              </a:ext>
            </a:extLst>
          </p:cNvPr>
          <p:cNvSpPr>
            <a:spLocks/>
          </p:cNvSpPr>
          <p:nvPr/>
        </p:nvSpPr>
        <p:spPr>
          <a:xfrm>
            <a:off x="2323258" y="1988913"/>
            <a:ext cx="1918090"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0E1800-87DD-8B48-B10B-8D05605F6EEE}"/>
              </a:ext>
            </a:extLst>
          </p:cNvPr>
          <p:cNvSpPr txBox="1"/>
          <p:nvPr/>
        </p:nvSpPr>
        <p:spPr>
          <a:xfrm>
            <a:off x="2323257" y="1266654"/>
            <a:ext cx="2058665" cy="642275"/>
          </a:xfrm>
          <a:prstGeom prst="rect">
            <a:avLst/>
          </a:prstGeom>
          <a:noFill/>
        </p:spPr>
        <p:txBody>
          <a:bodyPr wrap="square" rtlCol="0">
            <a:spAutoFit/>
          </a:bodyPr>
          <a:lstStyle/>
          <a:p>
            <a:r>
              <a:rPr lang="en-US" b="1" dirty="0"/>
              <a:t>Experiment 1</a:t>
            </a:r>
            <a:r>
              <a:rPr lang="en-US" dirty="0"/>
              <a:t>: Train Individual Models</a:t>
            </a:r>
          </a:p>
        </p:txBody>
      </p:sp>
      <p:sp>
        <p:nvSpPr>
          <p:cNvPr id="48" name="Up Arrow 47">
            <a:extLst>
              <a:ext uri="{FF2B5EF4-FFF2-40B4-BE49-F238E27FC236}">
                <a16:creationId xmlns:a16="http://schemas.microsoft.com/office/drawing/2014/main" id="{07C3B4BC-76B1-0847-8A35-BEF5F7C8829A}"/>
              </a:ext>
            </a:extLst>
          </p:cNvPr>
          <p:cNvSpPr/>
          <p:nvPr/>
        </p:nvSpPr>
        <p:spPr>
          <a:xfrm rot="5400000" flipH="1">
            <a:off x="3482164" y="2722188"/>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Up Arrow 48">
            <a:extLst>
              <a:ext uri="{FF2B5EF4-FFF2-40B4-BE49-F238E27FC236}">
                <a16:creationId xmlns:a16="http://schemas.microsoft.com/office/drawing/2014/main" id="{B796D668-5BA8-D245-8815-90F176C624EF}"/>
              </a:ext>
            </a:extLst>
          </p:cNvPr>
          <p:cNvSpPr/>
          <p:nvPr/>
        </p:nvSpPr>
        <p:spPr>
          <a:xfrm rot="5400000" flipH="1">
            <a:off x="3478663" y="5259370"/>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Up Arrow 49">
            <a:extLst>
              <a:ext uri="{FF2B5EF4-FFF2-40B4-BE49-F238E27FC236}">
                <a16:creationId xmlns:a16="http://schemas.microsoft.com/office/drawing/2014/main" id="{F98C0C26-8127-5848-8A24-DCAC6C2B9C69}"/>
              </a:ext>
            </a:extLst>
          </p:cNvPr>
          <p:cNvSpPr/>
          <p:nvPr/>
        </p:nvSpPr>
        <p:spPr>
          <a:xfrm rot="5400000">
            <a:off x="4446985"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27AA0F69-5030-C74A-8571-640174EF9176}"/>
              </a:ext>
            </a:extLst>
          </p:cNvPr>
          <p:cNvSpPr txBox="1"/>
          <p:nvPr/>
        </p:nvSpPr>
        <p:spPr>
          <a:xfrm>
            <a:off x="4741241" y="1266654"/>
            <a:ext cx="2058664" cy="642275"/>
          </a:xfrm>
          <a:prstGeom prst="rect">
            <a:avLst/>
          </a:prstGeom>
          <a:noFill/>
        </p:spPr>
        <p:txBody>
          <a:bodyPr wrap="square" rtlCol="0">
            <a:spAutoFit/>
          </a:bodyPr>
          <a:lstStyle/>
          <a:p>
            <a:r>
              <a:rPr lang="en-US" b="1" dirty="0"/>
              <a:t>Experiment 2</a:t>
            </a:r>
            <a:r>
              <a:rPr lang="en-US" dirty="0"/>
              <a:t>: Train on Joint Datasets </a:t>
            </a:r>
          </a:p>
        </p:txBody>
      </p:sp>
      <p:sp>
        <p:nvSpPr>
          <p:cNvPr id="56" name="Rectangle 55">
            <a:extLst>
              <a:ext uri="{FF2B5EF4-FFF2-40B4-BE49-F238E27FC236}">
                <a16:creationId xmlns:a16="http://schemas.microsoft.com/office/drawing/2014/main" id="{120BDA0D-0691-B54C-9944-91C13C758E1F}"/>
              </a:ext>
            </a:extLst>
          </p:cNvPr>
          <p:cNvSpPr>
            <a:spLocks/>
          </p:cNvSpPr>
          <p:nvPr/>
        </p:nvSpPr>
        <p:spPr>
          <a:xfrm>
            <a:off x="1232137" y="2542081"/>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3C9AE21-F7EF-9D40-B341-1A9E62F73BBF}"/>
              </a:ext>
            </a:extLst>
          </p:cNvPr>
          <p:cNvSpPr>
            <a:spLocks/>
          </p:cNvSpPr>
          <p:nvPr/>
        </p:nvSpPr>
        <p:spPr>
          <a:xfrm>
            <a:off x="3676619" y="2543548"/>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4A9231B-EBA1-9C4D-A97D-3256B5724F63}"/>
              </a:ext>
            </a:extLst>
          </p:cNvPr>
          <p:cNvGrpSpPr/>
          <p:nvPr/>
        </p:nvGrpSpPr>
        <p:grpSpPr>
          <a:xfrm>
            <a:off x="5158539" y="2074180"/>
            <a:ext cx="959596" cy="740087"/>
            <a:chOff x="2769960" y="2125459"/>
            <a:chExt cx="959596" cy="740087"/>
          </a:xfrm>
        </p:grpSpPr>
        <p:sp>
          <p:nvSpPr>
            <p:cNvPr id="60" name="Rounded Rectangle 59">
              <a:extLst>
                <a:ext uri="{FF2B5EF4-FFF2-40B4-BE49-F238E27FC236}">
                  <a16:creationId xmlns:a16="http://schemas.microsoft.com/office/drawing/2014/main" id="{E3B15C72-EC71-7244-A334-CCE7A7341D3A}"/>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61" name="Picture 60" descr="Icon&#10;&#10;Description automatically generated">
              <a:extLst>
                <a:ext uri="{FF2B5EF4-FFF2-40B4-BE49-F238E27FC236}">
                  <a16:creationId xmlns:a16="http://schemas.microsoft.com/office/drawing/2014/main" id="{0F2FED47-07AA-DD45-958C-B98F16549B3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62" name="Group 61">
            <a:extLst>
              <a:ext uri="{FF2B5EF4-FFF2-40B4-BE49-F238E27FC236}">
                <a16:creationId xmlns:a16="http://schemas.microsoft.com/office/drawing/2014/main" id="{5D137425-8AF2-B444-8D15-D872E3705E07}"/>
              </a:ext>
            </a:extLst>
          </p:cNvPr>
          <p:cNvGrpSpPr/>
          <p:nvPr/>
        </p:nvGrpSpPr>
        <p:grpSpPr>
          <a:xfrm>
            <a:off x="5163455" y="5297749"/>
            <a:ext cx="959596" cy="740087"/>
            <a:chOff x="2769960" y="2125459"/>
            <a:chExt cx="959596" cy="740087"/>
          </a:xfrm>
        </p:grpSpPr>
        <p:sp>
          <p:nvSpPr>
            <p:cNvPr id="63" name="Rounded Rectangle 62">
              <a:extLst>
                <a:ext uri="{FF2B5EF4-FFF2-40B4-BE49-F238E27FC236}">
                  <a16:creationId xmlns:a16="http://schemas.microsoft.com/office/drawing/2014/main" id="{14C712E7-AD5D-D141-8871-6F16054FB78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64" name="Picture 63" descr="Icon&#10;&#10;Description automatically generated">
              <a:extLst>
                <a:ext uri="{FF2B5EF4-FFF2-40B4-BE49-F238E27FC236}">
                  <a16:creationId xmlns:a16="http://schemas.microsoft.com/office/drawing/2014/main" id="{F7550161-A6C8-4348-BCE5-3456417EF52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sp>
        <p:nvSpPr>
          <p:cNvPr id="65" name="Up Arrow 64">
            <a:extLst>
              <a:ext uri="{FF2B5EF4-FFF2-40B4-BE49-F238E27FC236}">
                <a16:creationId xmlns:a16="http://schemas.microsoft.com/office/drawing/2014/main" id="{4014E3B9-EB48-3A4C-834B-C82312D3404B}"/>
              </a:ext>
            </a:extLst>
          </p:cNvPr>
          <p:cNvSpPr/>
          <p:nvPr/>
        </p:nvSpPr>
        <p:spPr>
          <a:xfrm rot="5400000">
            <a:off x="6631221" y="3858467"/>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8" name="TextBox 67">
            <a:extLst>
              <a:ext uri="{FF2B5EF4-FFF2-40B4-BE49-F238E27FC236}">
                <a16:creationId xmlns:a16="http://schemas.microsoft.com/office/drawing/2014/main" id="{D9043596-6891-3D46-96D5-FA8A2CB5FC56}"/>
              </a:ext>
            </a:extLst>
          </p:cNvPr>
          <p:cNvSpPr txBox="1"/>
          <p:nvPr/>
        </p:nvSpPr>
        <p:spPr>
          <a:xfrm>
            <a:off x="6920335" y="1261432"/>
            <a:ext cx="2058665" cy="646331"/>
          </a:xfrm>
          <a:prstGeom prst="rect">
            <a:avLst/>
          </a:prstGeom>
          <a:noFill/>
        </p:spPr>
        <p:txBody>
          <a:bodyPr wrap="square" rtlCol="0">
            <a:spAutoFit/>
          </a:bodyPr>
          <a:lstStyle/>
          <a:p>
            <a:r>
              <a:rPr lang="en-US" b="1" dirty="0"/>
              <a:t>Experiment 3</a:t>
            </a:r>
            <a:r>
              <a:rPr lang="en-US" dirty="0"/>
              <a:t>: Transfer Learning</a:t>
            </a:r>
          </a:p>
        </p:txBody>
      </p:sp>
      <p:cxnSp>
        <p:nvCxnSpPr>
          <p:cNvPr id="21" name="Elbow Connector 20">
            <a:extLst>
              <a:ext uri="{FF2B5EF4-FFF2-40B4-BE49-F238E27FC236}">
                <a16:creationId xmlns:a16="http://schemas.microsoft.com/office/drawing/2014/main" id="{B0941BC5-F47F-7B46-91C2-779703697F66}"/>
              </a:ext>
            </a:extLst>
          </p:cNvPr>
          <p:cNvCxnSpPr>
            <a:cxnSpLocks/>
          </p:cNvCxnSpPr>
          <p:nvPr/>
        </p:nvCxnSpPr>
        <p:spPr>
          <a:xfrm>
            <a:off x="3888884" y="5677556"/>
            <a:ext cx="1126612" cy="138502"/>
          </a:xfrm>
          <a:prstGeom prst="bentConnector3">
            <a:avLst>
              <a:gd name="adj1" fmla="val 150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9487EA2C-068A-FB42-B9B4-4FB0C14B5AEF}"/>
              </a:ext>
            </a:extLst>
          </p:cNvPr>
          <p:cNvCxnSpPr>
            <a:cxnSpLocks/>
          </p:cNvCxnSpPr>
          <p:nvPr/>
        </p:nvCxnSpPr>
        <p:spPr>
          <a:xfrm flipV="1">
            <a:off x="1450333" y="2313161"/>
            <a:ext cx="3565163" cy="226368"/>
          </a:xfrm>
          <a:prstGeom prst="bentConnector3">
            <a:avLst>
              <a:gd name="adj1" fmla="val -45"/>
            </a:avLst>
          </a:prstGeom>
          <a:ln w="285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69FB4AA-BF3B-A04F-B1C0-A02A5034F309}"/>
              </a:ext>
            </a:extLst>
          </p:cNvPr>
          <p:cNvCxnSpPr>
            <a:cxnSpLocks/>
          </p:cNvCxnSpPr>
          <p:nvPr/>
        </p:nvCxnSpPr>
        <p:spPr>
          <a:xfrm>
            <a:off x="1781038" y="5332804"/>
            <a:ext cx="43216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683A72-CAAA-D44E-9FAD-0A2B08EEF65A}"/>
              </a:ext>
            </a:extLst>
          </p:cNvPr>
          <p:cNvCxnSpPr>
            <a:cxnSpLocks/>
          </p:cNvCxnSpPr>
          <p:nvPr/>
        </p:nvCxnSpPr>
        <p:spPr>
          <a:xfrm flipV="1">
            <a:off x="1781038" y="2811633"/>
            <a:ext cx="432166" cy="2634"/>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F1D2A434-ED91-144B-BF6C-186DF8E19B89}"/>
              </a:ext>
            </a:extLst>
          </p:cNvPr>
          <p:cNvCxnSpPr>
            <a:cxnSpLocks/>
          </p:cNvCxnSpPr>
          <p:nvPr/>
        </p:nvCxnSpPr>
        <p:spPr>
          <a:xfrm>
            <a:off x="2867216" y="3197762"/>
            <a:ext cx="4369922" cy="71017"/>
          </a:xfrm>
          <a:prstGeom prst="bentConnector3">
            <a:avLst>
              <a:gd name="adj1" fmla="val 24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ACEFAAB0-6F40-4747-A9AD-748A1FBF4E81}"/>
              </a:ext>
            </a:extLst>
          </p:cNvPr>
          <p:cNvCxnSpPr>
            <a:cxnSpLocks/>
          </p:cNvCxnSpPr>
          <p:nvPr/>
        </p:nvCxnSpPr>
        <p:spPr>
          <a:xfrm flipV="1">
            <a:off x="2867216" y="4802989"/>
            <a:ext cx="4369922" cy="125893"/>
          </a:xfrm>
          <a:prstGeom prst="bentConnector3">
            <a:avLst>
              <a:gd name="adj1" fmla="val 24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990ADCD1-62A2-0442-BBD0-A3B05E6C15DF}"/>
              </a:ext>
            </a:extLst>
          </p:cNvPr>
          <p:cNvGrpSpPr/>
          <p:nvPr/>
        </p:nvGrpSpPr>
        <p:grpSpPr>
          <a:xfrm>
            <a:off x="7266764" y="2898735"/>
            <a:ext cx="959596" cy="740087"/>
            <a:chOff x="2769960" y="2125459"/>
            <a:chExt cx="959596" cy="740087"/>
          </a:xfrm>
        </p:grpSpPr>
        <p:sp>
          <p:nvSpPr>
            <p:cNvPr id="100" name="Rounded Rectangle 99">
              <a:extLst>
                <a:ext uri="{FF2B5EF4-FFF2-40B4-BE49-F238E27FC236}">
                  <a16:creationId xmlns:a16="http://schemas.microsoft.com/office/drawing/2014/main" id="{EA925516-7588-8C48-9FA1-2A9AAC02BF00}"/>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01" name="Picture 100" descr="Icon&#10;&#10;Description automatically generated">
              <a:extLst>
                <a:ext uri="{FF2B5EF4-FFF2-40B4-BE49-F238E27FC236}">
                  <a16:creationId xmlns:a16="http://schemas.microsoft.com/office/drawing/2014/main" id="{6B1B5A2C-CD40-EF4E-94AD-74344262B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04" name="Group 103">
            <a:extLst>
              <a:ext uri="{FF2B5EF4-FFF2-40B4-BE49-F238E27FC236}">
                <a16:creationId xmlns:a16="http://schemas.microsoft.com/office/drawing/2014/main" id="{061AEEE0-4C08-F140-8937-F998D06B60D8}"/>
              </a:ext>
            </a:extLst>
          </p:cNvPr>
          <p:cNvGrpSpPr/>
          <p:nvPr/>
        </p:nvGrpSpPr>
        <p:grpSpPr>
          <a:xfrm>
            <a:off x="1227424" y="2578990"/>
            <a:ext cx="503350" cy="503350"/>
            <a:chOff x="904042" y="2556688"/>
            <a:chExt cx="503350" cy="503350"/>
          </a:xfrm>
        </p:grpSpPr>
        <p:pic>
          <p:nvPicPr>
            <p:cNvPr id="24" name="Picture 23" descr="Icon&#10;&#10;Description automatically generated">
              <a:extLst>
                <a:ext uri="{FF2B5EF4-FFF2-40B4-BE49-F238E27FC236}">
                  <a16:creationId xmlns:a16="http://schemas.microsoft.com/office/drawing/2014/main" id="{5D1A8DCA-243B-D94A-98F5-6D6EC8D4E80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02" name="TextBox 101">
              <a:extLst>
                <a:ext uri="{FF2B5EF4-FFF2-40B4-BE49-F238E27FC236}">
                  <a16:creationId xmlns:a16="http://schemas.microsoft.com/office/drawing/2014/main" id="{A99DE4E1-4B46-F246-ABCE-F8BFFCA22017}"/>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grpSp>
        <p:nvGrpSpPr>
          <p:cNvPr id="105" name="Group 104">
            <a:extLst>
              <a:ext uri="{FF2B5EF4-FFF2-40B4-BE49-F238E27FC236}">
                <a16:creationId xmlns:a16="http://schemas.microsoft.com/office/drawing/2014/main" id="{B2BDA68C-D302-6844-A571-43255B98015E}"/>
              </a:ext>
            </a:extLst>
          </p:cNvPr>
          <p:cNvGrpSpPr/>
          <p:nvPr/>
        </p:nvGrpSpPr>
        <p:grpSpPr>
          <a:xfrm>
            <a:off x="1215849" y="5055837"/>
            <a:ext cx="503350" cy="503350"/>
            <a:chOff x="892467" y="5033535"/>
            <a:chExt cx="503350" cy="503350"/>
          </a:xfrm>
        </p:grpSpPr>
        <p:pic>
          <p:nvPicPr>
            <p:cNvPr id="28" name="Picture 27" descr="Icon&#10;&#10;Description automatically generated">
              <a:extLst>
                <a:ext uri="{FF2B5EF4-FFF2-40B4-BE49-F238E27FC236}">
                  <a16:creationId xmlns:a16="http://schemas.microsoft.com/office/drawing/2014/main" id="{314392FB-F708-F447-8EC5-966FE7A46B3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03" name="TextBox 102">
              <a:extLst>
                <a:ext uri="{FF2B5EF4-FFF2-40B4-BE49-F238E27FC236}">
                  <a16:creationId xmlns:a16="http://schemas.microsoft.com/office/drawing/2014/main" id="{FED4D3FD-AEC2-174D-B455-09166A126C5D}"/>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grpSp>
        <p:nvGrpSpPr>
          <p:cNvPr id="112" name="Group 111">
            <a:extLst>
              <a:ext uri="{FF2B5EF4-FFF2-40B4-BE49-F238E27FC236}">
                <a16:creationId xmlns:a16="http://schemas.microsoft.com/office/drawing/2014/main" id="{C66A467F-3BC5-C841-8823-CDD3DE7413CC}"/>
              </a:ext>
            </a:extLst>
          </p:cNvPr>
          <p:cNvGrpSpPr/>
          <p:nvPr/>
        </p:nvGrpSpPr>
        <p:grpSpPr>
          <a:xfrm>
            <a:off x="3657764" y="2597655"/>
            <a:ext cx="503350" cy="503350"/>
            <a:chOff x="904042" y="2556688"/>
            <a:chExt cx="503350" cy="503350"/>
          </a:xfrm>
        </p:grpSpPr>
        <p:pic>
          <p:nvPicPr>
            <p:cNvPr id="113" name="Picture 112" descr="Icon&#10;&#10;Description automatically generated">
              <a:extLst>
                <a:ext uri="{FF2B5EF4-FFF2-40B4-BE49-F238E27FC236}">
                  <a16:creationId xmlns:a16="http://schemas.microsoft.com/office/drawing/2014/main" id="{1BC49F56-85E5-E447-9050-9F6EE56FDE5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14" name="TextBox 113">
              <a:extLst>
                <a:ext uri="{FF2B5EF4-FFF2-40B4-BE49-F238E27FC236}">
                  <a16:creationId xmlns:a16="http://schemas.microsoft.com/office/drawing/2014/main" id="{FE238875-0814-6443-8097-C993AF514E1F}"/>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15" name="Group 114">
            <a:extLst>
              <a:ext uri="{FF2B5EF4-FFF2-40B4-BE49-F238E27FC236}">
                <a16:creationId xmlns:a16="http://schemas.microsoft.com/office/drawing/2014/main" id="{76324C44-2678-9E40-B4B6-7B7B2E35A7E1}"/>
              </a:ext>
            </a:extLst>
          </p:cNvPr>
          <p:cNvGrpSpPr/>
          <p:nvPr/>
        </p:nvGrpSpPr>
        <p:grpSpPr>
          <a:xfrm>
            <a:off x="3646189" y="5074502"/>
            <a:ext cx="503350" cy="503350"/>
            <a:chOff x="892467" y="5033535"/>
            <a:chExt cx="503350" cy="503350"/>
          </a:xfrm>
        </p:grpSpPr>
        <p:pic>
          <p:nvPicPr>
            <p:cNvPr id="116" name="Picture 115" descr="Icon&#10;&#10;Description automatically generated">
              <a:extLst>
                <a:ext uri="{FF2B5EF4-FFF2-40B4-BE49-F238E27FC236}">
                  <a16:creationId xmlns:a16="http://schemas.microsoft.com/office/drawing/2014/main" id="{601C1B0D-9783-A941-91B2-2555AE390C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17" name="TextBox 116">
              <a:extLst>
                <a:ext uri="{FF2B5EF4-FFF2-40B4-BE49-F238E27FC236}">
                  <a16:creationId xmlns:a16="http://schemas.microsoft.com/office/drawing/2014/main" id="{CCF67B3D-CB0E-F24E-8C36-01DC6D3D8753}"/>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grpSp>
        <p:nvGrpSpPr>
          <p:cNvPr id="118" name="Group 117">
            <a:extLst>
              <a:ext uri="{FF2B5EF4-FFF2-40B4-BE49-F238E27FC236}">
                <a16:creationId xmlns:a16="http://schemas.microsoft.com/office/drawing/2014/main" id="{629DDE8E-F6A2-7F42-A08B-A29DC6FAE220}"/>
              </a:ext>
            </a:extLst>
          </p:cNvPr>
          <p:cNvGrpSpPr/>
          <p:nvPr/>
        </p:nvGrpSpPr>
        <p:grpSpPr>
          <a:xfrm>
            <a:off x="7266764" y="2063353"/>
            <a:ext cx="503350" cy="503350"/>
            <a:chOff x="892467" y="5033535"/>
            <a:chExt cx="503350" cy="503350"/>
          </a:xfrm>
        </p:grpSpPr>
        <p:pic>
          <p:nvPicPr>
            <p:cNvPr id="119" name="Picture 118" descr="Icon&#10;&#10;Description automatically generated">
              <a:extLst>
                <a:ext uri="{FF2B5EF4-FFF2-40B4-BE49-F238E27FC236}">
                  <a16:creationId xmlns:a16="http://schemas.microsoft.com/office/drawing/2014/main" id="{4E3FE31B-434A-3F49-8CE1-824D3FF1DBE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20" name="TextBox 119">
              <a:extLst>
                <a:ext uri="{FF2B5EF4-FFF2-40B4-BE49-F238E27FC236}">
                  <a16:creationId xmlns:a16="http://schemas.microsoft.com/office/drawing/2014/main" id="{6D27323E-BD90-2143-8D34-FDB6666BC8F1}"/>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cxnSp>
        <p:nvCxnSpPr>
          <p:cNvPr id="121" name="Straight Arrow Connector 120">
            <a:extLst>
              <a:ext uri="{FF2B5EF4-FFF2-40B4-BE49-F238E27FC236}">
                <a16:creationId xmlns:a16="http://schemas.microsoft.com/office/drawing/2014/main" id="{6A1A0FA9-C976-EE47-94AC-8C59AEB97206}"/>
              </a:ext>
            </a:extLst>
          </p:cNvPr>
          <p:cNvCxnSpPr>
            <a:cxnSpLocks/>
          </p:cNvCxnSpPr>
          <p:nvPr/>
        </p:nvCxnSpPr>
        <p:spPr>
          <a:xfrm>
            <a:off x="7514938" y="2593514"/>
            <a:ext cx="0" cy="24945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6D9EA22C-3C51-CB4F-832C-3D2C0668CBBF}"/>
              </a:ext>
            </a:extLst>
          </p:cNvPr>
          <p:cNvGrpSpPr/>
          <p:nvPr/>
        </p:nvGrpSpPr>
        <p:grpSpPr>
          <a:xfrm>
            <a:off x="7265816" y="4432945"/>
            <a:ext cx="959596" cy="740087"/>
            <a:chOff x="2769960" y="2125459"/>
            <a:chExt cx="959596" cy="740087"/>
          </a:xfrm>
        </p:grpSpPr>
        <p:sp>
          <p:nvSpPr>
            <p:cNvPr id="125" name="Rounded Rectangle 124">
              <a:extLst>
                <a:ext uri="{FF2B5EF4-FFF2-40B4-BE49-F238E27FC236}">
                  <a16:creationId xmlns:a16="http://schemas.microsoft.com/office/drawing/2014/main" id="{B3EF6235-7BA6-4E4C-8B5D-B0F4E6A82A7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26" name="Picture 125" descr="Icon&#10;&#10;Description automatically generated">
              <a:extLst>
                <a:ext uri="{FF2B5EF4-FFF2-40B4-BE49-F238E27FC236}">
                  <a16:creationId xmlns:a16="http://schemas.microsoft.com/office/drawing/2014/main" id="{D6E7E0AC-5B13-9748-869E-34B3B228FB4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27" name="Group 126">
            <a:extLst>
              <a:ext uri="{FF2B5EF4-FFF2-40B4-BE49-F238E27FC236}">
                <a16:creationId xmlns:a16="http://schemas.microsoft.com/office/drawing/2014/main" id="{B7C5E8BE-F535-C34E-989C-912C11F86DA0}"/>
              </a:ext>
            </a:extLst>
          </p:cNvPr>
          <p:cNvGrpSpPr/>
          <p:nvPr/>
        </p:nvGrpSpPr>
        <p:grpSpPr>
          <a:xfrm>
            <a:off x="7266764" y="5528084"/>
            <a:ext cx="503350" cy="503350"/>
            <a:chOff x="904042" y="2612443"/>
            <a:chExt cx="503350" cy="503350"/>
          </a:xfrm>
        </p:grpSpPr>
        <p:pic>
          <p:nvPicPr>
            <p:cNvPr id="128" name="Picture 127" descr="Icon&#10;&#10;Description automatically generated">
              <a:extLst>
                <a:ext uri="{FF2B5EF4-FFF2-40B4-BE49-F238E27FC236}">
                  <a16:creationId xmlns:a16="http://schemas.microsoft.com/office/drawing/2014/main" id="{F45275BA-4DFC-CE48-8016-E4C9C136511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612443"/>
              <a:ext cx="503350" cy="503350"/>
            </a:xfrm>
            <a:prstGeom prst="rect">
              <a:avLst/>
            </a:prstGeom>
            <a:solidFill>
              <a:schemeClr val="bg1">
                <a:alpha val="0"/>
              </a:schemeClr>
            </a:solidFill>
          </p:spPr>
        </p:pic>
        <p:sp>
          <p:nvSpPr>
            <p:cNvPr id="129" name="TextBox 128">
              <a:extLst>
                <a:ext uri="{FF2B5EF4-FFF2-40B4-BE49-F238E27FC236}">
                  <a16:creationId xmlns:a16="http://schemas.microsoft.com/office/drawing/2014/main" id="{AF1F66AE-18C9-9B4D-BB62-07952EBD64DB}"/>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cxnSp>
        <p:nvCxnSpPr>
          <p:cNvPr id="130" name="Straight Arrow Connector 129">
            <a:extLst>
              <a:ext uri="{FF2B5EF4-FFF2-40B4-BE49-F238E27FC236}">
                <a16:creationId xmlns:a16="http://schemas.microsoft.com/office/drawing/2014/main" id="{464B50FE-85DD-7F4C-83A6-73379E224424}"/>
              </a:ext>
            </a:extLst>
          </p:cNvPr>
          <p:cNvCxnSpPr>
            <a:cxnSpLocks/>
          </p:cNvCxnSpPr>
          <p:nvPr/>
        </p:nvCxnSpPr>
        <p:spPr>
          <a:xfrm flipV="1">
            <a:off x="7514938" y="5201775"/>
            <a:ext cx="0" cy="25867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Up Arrow 131">
            <a:extLst>
              <a:ext uri="{FF2B5EF4-FFF2-40B4-BE49-F238E27FC236}">
                <a16:creationId xmlns:a16="http://schemas.microsoft.com/office/drawing/2014/main" id="{69695FC6-4FC7-0049-B9D5-7278DF297F56}"/>
              </a:ext>
            </a:extLst>
          </p:cNvPr>
          <p:cNvSpPr/>
          <p:nvPr/>
        </p:nvSpPr>
        <p:spPr>
          <a:xfrm rot="5400000">
            <a:off x="8840998"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3C8DA2A5-7B33-174D-9985-7B524EDB96BB}"/>
              </a:ext>
            </a:extLst>
          </p:cNvPr>
          <p:cNvSpPr>
            <a:spLocks/>
          </p:cNvSpPr>
          <p:nvPr/>
        </p:nvSpPr>
        <p:spPr>
          <a:xfrm>
            <a:off x="9224001" y="1986456"/>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548B669D-7C18-0744-A8E2-7B123F34AD32}"/>
              </a:ext>
            </a:extLst>
          </p:cNvPr>
          <p:cNvSpPr txBox="1"/>
          <p:nvPr/>
        </p:nvSpPr>
        <p:spPr>
          <a:xfrm>
            <a:off x="9131328" y="1259887"/>
            <a:ext cx="2555149" cy="646331"/>
          </a:xfrm>
          <a:prstGeom prst="rect">
            <a:avLst/>
          </a:prstGeom>
          <a:noFill/>
        </p:spPr>
        <p:txBody>
          <a:bodyPr wrap="square" rtlCol="0">
            <a:spAutoFit/>
          </a:bodyPr>
          <a:lstStyle/>
          <a:p>
            <a:r>
              <a:rPr lang="en-US" b="1" dirty="0"/>
              <a:t>Experiment 4</a:t>
            </a:r>
            <a:r>
              <a:rPr lang="en-US" dirty="0"/>
              <a:t>: Manifold Regularization: Joint Data</a:t>
            </a:r>
          </a:p>
        </p:txBody>
      </p:sp>
      <p:grpSp>
        <p:nvGrpSpPr>
          <p:cNvPr id="158" name="Group 157">
            <a:extLst>
              <a:ext uri="{FF2B5EF4-FFF2-40B4-BE49-F238E27FC236}">
                <a16:creationId xmlns:a16="http://schemas.microsoft.com/office/drawing/2014/main" id="{E4E2CDD1-776E-DD42-BE0A-8FBD335C470E}"/>
              </a:ext>
            </a:extLst>
          </p:cNvPr>
          <p:cNvGrpSpPr/>
          <p:nvPr/>
        </p:nvGrpSpPr>
        <p:grpSpPr>
          <a:xfrm>
            <a:off x="4804449" y="1986457"/>
            <a:ext cx="1614933" cy="4140521"/>
            <a:chOff x="4804449" y="1986457"/>
            <a:chExt cx="1614933" cy="4140521"/>
          </a:xfrm>
        </p:grpSpPr>
        <p:sp>
          <p:nvSpPr>
            <p:cNvPr id="53" name="Rectangle 52">
              <a:extLst>
                <a:ext uri="{FF2B5EF4-FFF2-40B4-BE49-F238E27FC236}">
                  <a16:creationId xmlns:a16="http://schemas.microsoft.com/office/drawing/2014/main" id="{427E2C6D-2DEE-B140-9425-2D90C7C30565}"/>
                </a:ext>
              </a:extLst>
            </p:cNvPr>
            <p:cNvSpPr>
              <a:spLocks/>
            </p:cNvSpPr>
            <p:nvPr/>
          </p:nvSpPr>
          <p:spPr>
            <a:xfrm>
              <a:off x="4804449"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a:extLst>
                <a:ext uri="{FF2B5EF4-FFF2-40B4-BE49-F238E27FC236}">
                  <a16:creationId xmlns:a16="http://schemas.microsoft.com/office/drawing/2014/main" id="{A08F2A01-F091-3948-8D7E-8CF41426A684}"/>
                </a:ext>
              </a:extLst>
            </p:cNvPr>
            <p:cNvCxnSpPr>
              <a:cxnSpLocks/>
            </p:cNvCxnSpPr>
            <p:nvPr/>
          </p:nvCxnSpPr>
          <p:spPr>
            <a:xfrm>
              <a:off x="4804449" y="4000963"/>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762F33-11DB-2A4D-BD56-5E4BBFACC221}"/>
              </a:ext>
            </a:extLst>
          </p:cNvPr>
          <p:cNvGrpSpPr/>
          <p:nvPr/>
        </p:nvGrpSpPr>
        <p:grpSpPr>
          <a:xfrm>
            <a:off x="9551669" y="3548855"/>
            <a:ext cx="959596" cy="740087"/>
            <a:chOff x="2769960" y="2125459"/>
            <a:chExt cx="959596" cy="740087"/>
          </a:xfrm>
        </p:grpSpPr>
        <p:sp>
          <p:nvSpPr>
            <p:cNvPr id="141" name="Rounded Rectangle 140">
              <a:extLst>
                <a:ext uri="{FF2B5EF4-FFF2-40B4-BE49-F238E27FC236}">
                  <a16:creationId xmlns:a16="http://schemas.microsoft.com/office/drawing/2014/main" id="{781D71FF-4648-6F49-8164-41BAFB5CFC9A}"/>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42" name="Picture 141" descr="Icon&#10;&#10;Description automatically generated">
              <a:extLst>
                <a:ext uri="{FF2B5EF4-FFF2-40B4-BE49-F238E27FC236}">
                  <a16:creationId xmlns:a16="http://schemas.microsoft.com/office/drawing/2014/main" id="{F0FA998C-A71E-5C48-9B83-1E6B3580152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sp>
        <p:nvSpPr>
          <p:cNvPr id="143" name="Rectangle 142">
            <a:extLst>
              <a:ext uri="{FF2B5EF4-FFF2-40B4-BE49-F238E27FC236}">
                <a16:creationId xmlns:a16="http://schemas.microsoft.com/office/drawing/2014/main" id="{3633961B-8375-974D-A369-C6CA4749C41F}"/>
              </a:ext>
            </a:extLst>
          </p:cNvPr>
          <p:cNvSpPr>
            <a:spLocks/>
          </p:cNvSpPr>
          <p:nvPr/>
        </p:nvSpPr>
        <p:spPr>
          <a:xfrm>
            <a:off x="9335868" y="2225284"/>
            <a:ext cx="1389302" cy="736460"/>
          </a:xfrm>
          <a:prstGeom prst="rect">
            <a:avLst/>
          </a:prstGeom>
          <a:noFill/>
          <a:ln w="31750">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57D04E03-BA25-F149-85D3-C333C408EC1B}"/>
              </a:ext>
            </a:extLst>
          </p:cNvPr>
          <p:cNvGrpSpPr/>
          <p:nvPr/>
        </p:nvGrpSpPr>
        <p:grpSpPr>
          <a:xfrm>
            <a:off x="9364980" y="2315028"/>
            <a:ext cx="503350" cy="503350"/>
            <a:chOff x="904042" y="2556688"/>
            <a:chExt cx="503350" cy="503350"/>
          </a:xfrm>
        </p:grpSpPr>
        <p:pic>
          <p:nvPicPr>
            <p:cNvPr id="145" name="Picture 144" descr="Icon&#10;&#10;Description automatically generated">
              <a:extLst>
                <a:ext uri="{FF2B5EF4-FFF2-40B4-BE49-F238E27FC236}">
                  <a16:creationId xmlns:a16="http://schemas.microsoft.com/office/drawing/2014/main" id="{B9CC0137-1239-5D48-9D73-1466F2F11E5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46" name="TextBox 145">
              <a:extLst>
                <a:ext uri="{FF2B5EF4-FFF2-40B4-BE49-F238E27FC236}">
                  <a16:creationId xmlns:a16="http://schemas.microsoft.com/office/drawing/2014/main" id="{08C3CCD9-7472-3643-80E9-8199C7650505}"/>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47" name="Group 146">
            <a:extLst>
              <a:ext uri="{FF2B5EF4-FFF2-40B4-BE49-F238E27FC236}">
                <a16:creationId xmlns:a16="http://schemas.microsoft.com/office/drawing/2014/main" id="{AFB0EAC5-11BD-1148-B39E-E52B572B093C}"/>
              </a:ext>
            </a:extLst>
          </p:cNvPr>
          <p:cNvGrpSpPr/>
          <p:nvPr/>
        </p:nvGrpSpPr>
        <p:grpSpPr>
          <a:xfrm>
            <a:off x="10211498" y="2315028"/>
            <a:ext cx="503350" cy="503350"/>
            <a:chOff x="892467" y="5033535"/>
            <a:chExt cx="503350" cy="503350"/>
          </a:xfrm>
        </p:grpSpPr>
        <p:pic>
          <p:nvPicPr>
            <p:cNvPr id="148" name="Picture 147" descr="Icon&#10;&#10;Description automatically generated">
              <a:extLst>
                <a:ext uri="{FF2B5EF4-FFF2-40B4-BE49-F238E27FC236}">
                  <a16:creationId xmlns:a16="http://schemas.microsoft.com/office/drawing/2014/main" id="{EBA25B7A-3A4F-D444-BD1A-9E5E1BF6B6D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49" name="TextBox 148">
              <a:extLst>
                <a:ext uri="{FF2B5EF4-FFF2-40B4-BE49-F238E27FC236}">
                  <a16:creationId xmlns:a16="http://schemas.microsoft.com/office/drawing/2014/main" id="{18F75C79-026A-9D44-AD0F-F01399606CE8}"/>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sp>
        <p:nvSpPr>
          <p:cNvPr id="151" name="Plus 150">
            <a:extLst>
              <a:ext uri="{FF2B5EF4-FFF2-40B4-BE49-F238E27FC236}">
                <a16:creationId xmlns:a16="http://schemas.microsoft.com/office/drawing/2014/main" id="{D9611BE9-68A2-0840-A10A-ED9B624D5D8C}"/>
              </a:ext>
            </a:extLst>
          </p:cNvPr>
          <p:cNvSpPr/>
          <p:nvPr/>
        </p:nvSpPr>
        <p:spPr>
          <a:xfrm>
            <a:off x="9924642" y="2494161"/>
            <a:ext cx="232267" cy="23303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CFFF4D7F-30E3-4146-921A-19066909F8BC}"/>
              </a:ext>
            </a:extLst>
          </p:cNvPr>
          <p:cNvCxnSpPr>
            <a:cxnSpLocks/>
          </p:cNvCxnSpPr>
          <p:nvPr/>
        </p:nvCxnSpPr>
        <p:spPr>
          <a:xfrm>
            <a:off x="10030519" y="3073117"/>
            <a:ext cx="0" cy="320305"/>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390632C1-E75A-0A42-8451-C4BCB1AE256D}"/>
              </a:ext>
            </a:extLst>
          </p:cNvPr>
          <p:cNvGrpSpPr/>
          <p:nvPr/>
        </p:nvGrpSpPr>
        <p:grpSpPr>
          <a:xfrm>
            <a:off x="7014224" y="1986457"/>
            <a:ext cx="1614934" cy="4140521"/>
            <a:chOff x="7014224" y="1986457"/>
            <a:chExt cx="1614934" cy="4140521"/>
          </a:xfrm>
        </p:grpSpPr>
        <p:sp>
          <p:nvSpPr>
            <p:cNvPr id="66" name="Rectangle 65">
              <a:extLst>
                <a:ext uri="{FF2B5EF4-FFF2-40B4-BE49-F238E27FC236}">
                  <a16:creationId xmlns:a16="http://schemas.microsoft.com/office/drawing/2014/main" id="{0A6C83B6-97DF-D943-A624-D85AC9465FFF}"/>
                </a:ext>
              </a:extLst>
            </p:cNvPr>
            <p:cNvSpPr>
              <a:spLocks/>
            </p:cNvSpPr>
            <p:nvPr/>
          </p:nvSpPr>
          <p:spPr>
            <a:xfrm>
              <a:off x="7014225"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F0003422-EC83-3E47-ADD5-B03D45A8BFD1}"/>
                </a:ext>
              </a:extLst>
            </p:cNvPr>
            <p:cNvCxnSpPr>
              <a:cxnSpLocks/>
            </p:cNvCxnSpPr>
            <p:nvPr/>
          </p:nvCxnSpPr>
          <p:spPr>
            <a:xfrm>
              <a:off x="7014224" y="3999442"/>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48" grpId="0" animBg="1"/>
      <p:bldP spid="49" grpId="0" animBg="1"/>
      <p:bldP spid="50" grpId="0" animBg="1"/>
      <p:bldP spid="10" grpId="0"/>
      <p:bldP spid="56" grpId="0" animBg="1"/>
      <p:bldP spid="57" grpId="0" animBg="1"/>
      <p:bldP spid="65" grpId="0" animBg="1"/>
      <p:bldP spid="68" grpId="0"/>
      <p:bldP spid="132" grpId="0" animBg="1"/>
      <p:bldP spid="133" grpId="0" animBg="1"/>
      <p:bldP spid="134" grpId="0"/>
      <p:bldP spid="143" grpId="0" animBg="1"/>
      <p:bldP spid="1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Results</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214621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Experiment 1: MNIST</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2171831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 1</a:t>
            </a:r>
          </a:p>
        </p:txBody>
      </p:sp>
      <p:pic>
        <p:nvPicPr>
          <p:cNvPr id="82" name="Picture 81" descr="A close-up of a doll&#10;&#10;Description automatically generated with medium confidence">
            <a:extLst>
              <a:ext uri="{FF2B5EF4-FFF2-40B4-BE49-F238E27FC236}">
                <a16:creationId xmlns:a16="http://schemas.microsoft.com/office/drawing/2014/main" id="{8FDAEC12-18CD-6240-ACC0-4548E48121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10" y="4473229"/>
            <a:ext cx="368629" cy="1111250"/>
          </a:xfrm>
          <a:prstGeom prst="rect">
            <a:avLst/>
          </a:prstGeom>
        </p:spPr>
      </p:pic>
      <p:pic>
        <p:nvPicPr>
          <p:cNvPr id="83" name="Picture 82" descr="A close-up of a doll&#10;&#10;Description automatically generated with medium confidence">
            <a:extLst>
              <a:ext uri="{FF2B5EF4-FFF2-40B4-BE49-F238E27FC236}">
                <a16:creationId xmlns:a16="http://schemas.microsoft.com/office/drawing/2014/main" id="{E8125272-7261-9F4F-B9B2-F577B801835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242" y="1986457"/>
            <a:ext cx="368629" cy="1111250"/>
          </a:xfrm>
          <a:prstGeom prst="rect">
            <a:avLst/>
          </a:prstGeom>
        </p:spPr>
      </p:pic>
      <p:cxnSp>
        <p:nvCxnSpPr>
          <p:cNvPr id="85" name="Straight Arrow Connector 84">
            <a:extLst>
              <a:ext uri="{FF2B5EF4-FFF2-40B4-BE49-F238E27FC236}">
                <a16:creationId xmlns:a16="http://schemas.microsoft.com/office/drawing/2014/main" id="{74841331-AAED-1444-8B02-BBD40795B78F}"/>
              </a:ext>
            </a:extLst>
          </p:cNvPr>
          <p:cNvCxnSpPr>
            <a:cxnSpLocks/>
          </p:cNvCxnSpPr>
          <p:nvPr/>
        </p:nvCxnSpPr>
        <p:spPr>
          <a:xfrm>
            <a:off x="730582" y="3204853"/>
            <a:ext cx="0" cy="115944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6" name="Picture 85" descr="A picture containing watch&#10;&#10;Description automatically generated">
            <a:extLst>
              <a:ext uri="{FF2B5EF4-FFF2-40B4-BE49-F238E27FC236}">
                <a16:creationId xmlns:a16="http://schemas.microsoft.com/office/drawing/2014/main" id="{FE5ECB3B-9BB6-F046-82FC-BB9F0C99370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8638" y="3512006"/>
            <a:ext cx="375973" cy="487436"/>
          </a:xfrm>
          <a:prstGeom prst="rect">
            <a:avLst/>
          </a:prstGeom>
        </p:spPr>
      </p:pic>
      <p:grpSp>
        <p:nvGrpSpPr>
          <p:cNvPr id="87" name="Group 86">
            <a:extLst>
              <a:ext uri="{FF2B5EF4-FFF2-40B4-BE49-F238E27FC236}">
                <a16:creationId xmlns:a16="http://schemas.microsoft.com/office/drawing/2014/main" id="{2D3361AD-F96A-9546-8842-8C5101E05029}"/>
              </a:ext>
            </a:extLst>
          </p:cNvPr>
          <p:cNvGrpSpPr/>
          <p:nvPr/>
        </p:nvGrpSpPr>
        <p:grpSpPr>
          <a:xfrm>
            <a:off x="2445143" y="2448708"/>
            <a:ext cx="959596" cy="740087"/>
            <a:chOff x="2769960" y="2125459"/>
            <a:chExt cx="959596" cy="740087"/>
          </a:xfrm>
        </p:grpSpPr>
        <p:sp>
          <p:nvSpPr>
            <p:cNvPr id="88" name="Rounded Rectangle 87">
              <a:extLst>
                <a:ext uri="{FF2B5EF4-FFF2-40B4-BE49-F238E27FC236}">
                  <a16:creationId xmlns:a16="http://schemas.microsoft.com/office/drawing/2014/main" id="{7C57C59B-9B7D-5645-8F4C-9233A02C62B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89" name="Picture 88" descr="Icon&#10;&#10;Description automatically generated">
              <a:extLst>
                <a:ext uri="{FF2B5EF4-FFF2-40B4-BE49-F238E27FC236}">
                  <a16:creationId xmlns:a16="http://schemas.microsoft.com/office/drawing/2014/main" id="{FED494FA-78E8-1140-8F36-28DD20EFF24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91" name="Group 90">
            <a:extLst>
              <a:ext uri="{FF2B5EF4-FFF2-40B4-BE49-F238E27FC236}">
                <a16:creationId xmlns:a16="http://schemas.microsoft.com/office/drawing/2014/main" id="{3C2DFA28-6615-6246-8B34-B8589360061B}"/>
              </a:ext>
            </a:extLst>
          </p:cNvPr>
          <p:cNvGrpSpPr/>
          <p:nvPr/>
        </p:nvGrpSpPr>
        <p:grpSpPr>
          <a:xfrm>
            <a:off x="2444195" y="4937468"/>
            <a:ext cx="959596" cy="740087"/>
            <a:chOff x="2769012" y="4822569"/>
            <a:chExt cx="959596" cy="740087"/>
          </a:xfrm>
        </p:grpSpPr>
        <p:sp>
          <p:nvSpPr>
            <p:cNvPr id="94" name="Rounded Rectangle 93">
              <a:extLst>
                <a:ext uri="{FF2B5EF4-FFF2-40B4-BE49-F238E27FC236}">
                  <a16:creationId xmlns:a16="http://schemas.microsoft.com/office/drawing/2014/main" id="{F031E598-920D-AA4B-A498-4F90C30EB8D7}"/>
                </a:ext>
              </a:extLst>
            </p:cNvPr>
            <p:cNvSpPr/>
            <p:nvPr/>
          </p:nvSpPr>
          <p:spPr>
            <a:xfrm>
              <a:off x="2769012" y="482256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95" name="Picture 94" descr="Icon&#10;&#10;Description automatically generated">
              <a:extLst>
                <a:ext uri="{FF2B5EF4-FFF2-40B4-BE49-F238E27FC236}">
                  <a16:creationId xmlns:a16="http://schemas.microsoft.com/office/drawing/2014/main" id="{8E074994-B71D-2045-A78C-4B399B96DEE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6187" y="4959603"/>
              <a:ext cx="503350" cy="503350"/>
            </a:xfrm>
            <a:prstGeom prst="rect">
              <a:avLst/>
            </a:prstGeom>
          </p:spPr>
        </p:pic>
      </p:grpSp>
      <p:sp>
        <p:nvSpPr>
          <p:cNvPr id="97" name="Rectangle 96">
            <a:extLst>
              <a:ext uri="{FF2B5EF4-FFF2-40B4-BE49-F238E27FC236}">
                <a16:creationId xmlns:a16="http://schemas.microsoft.com/office/drawing/2014/main" id="{CEAF59BA-28FC-D744-BB15-08A278A7822A}"/>
              </a:ext>
            </a:extLst>
          </p:cNvPr>
          <p:cNvSpPr>
            <a:spLocks/>
          </p:cNvSpPr>
          <p:nvPr/>
        </p:nvSpPr>
        <p:spPr>
          <a:xfrm>
            <a:off x="2323258" y="1988913"/>
            <a:ext cx="1918090"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8EA5FD5E-2475-E94A-A88F-F52193368713}"/>
              </a:ext>
            </a:extLst>
          </p:cNvPr>
          <p:cNvSpPr txBox="1"/>
          <p:nvPr/>
        </p:nvSpPr>
        <p:spPr>
          <a:xfrm>
            <a:off x="2323257" y="1266654"/>
            <a:ext cx="2058665" cy="642275"/>
          </a:xfrm>
          <a:prstGeom prst="rect">
            <a:avLst/>
          </a:prstGeom>
          <a:noFill/>
        </p:spPr>
        <p:txBody>
          <a:bodyPr wrap="square" rtlCol="0">
            <a:spAutoFit/>
          </a:bodyPr>
          <a:lstStyle/>
          <a:p>
            <a:r>
              <a:rPr lang="en-US" b="1" dirty="0">
                <a:highlight>
                  <a:srgbClr val="FFFF00"/>
                </a:highlight>
              </a:rPr>
              <a:t>Experiment 1</a:t>
            </a:r>
            <a:r>
              <a:rPr lang="en-US" dirty="0">
                <a:highlight>
                  <a:srgbClr val="FFFF00"/>
                </a:highlight>
              </a:rPr>
              <a:t>: Train Individual Models</a:t>
            </a:r>
          </a:p>
        </p:txBody>
      </p:sp>
      <p:sp>
        <p:nvSpPr>
          <p:cNvPr id="106" name="Up Arrow 105">
            <a:extLst>
              <a:ext uri="{FF2B5EF4-FFF2-40B4-BE49-F238E27FC236}">
                <a16:creationId xmlns:a16="http://schemas.microsoft.com/office/drawing/2014/main" id="{8B90BD89-C97F-AA42-964F-94F8AD41A745}"/>
              </a:ext>
            </a:extLst>
          </p:cNvPr>
          <p:cNvSpPr/>
          <p:nvPr/>
        </p:nvSpPr>
        <p:spPr>
          <a:xfrm rot="5400000" flipH="1">
            <a:off x="3482164" y="2722188"/>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7" name="Up Arrow 106">
            <a:extLst>
              <a:ext uri="{FF2B5EF4-FFF2-40B4-BE49-F238E27FC236}">
                <a16:creationId xmlns:a16="http://schemas.microsoft.com/office/drawing/2014/main" id="{3E055032-AE0C-644F-9BFF-0258B9CBD94E}"/>
              </a:ext>
            </a:extLst>
          </p:cNvPr>
          <p:cNvSpPr/>
          <p:nvPr/>
        </p:nvSpPr>
        <p:spPr>
          <a:xfrm rot="5400000" flipH="1">
            <a:off x="3478663" y="5259370"/>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8" name="Rectangle 107">
            <a:extLst>
              <a:ext uri="{FF2B5EF4-FFF2-40B4-BE49-F238E27FC236}">
                <a16:creationId xmlns:a16="http://schemas.microsoft.com/office/drawing/2014/main" id="{20AEFBF7-BFAB-FF4F-B26A-875D4A7BC192}"/>
              </a:ext>
            </a:extLst>
          </p:cNvPr>
          <p:cNvSpPr>
            <a:spLocks/>
          </p:cNvSpPr>
          <p:nvPr/>
        </p:nvSpPr>
        <p:spPr>
          <a:xfrm>
            <a:off x="1232137" y="2542081"/>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a:extLst>
              <a:ext uri="{FF2B5EF4-FFF2-40B4-BE49-F238E27FC236}">
                <a16:creationId xmlns:a16="http://schemas.microsoft.com/office/drawing/2014/main" id="{5780453B-B780-E343-BC0D-CAF177CA183C}"/>
              </a:ext>
            </a:extLst>
          </p:cNvPr>
          <p:cNvCxnSpPr>
            <a:cxnSpLocks/>
          </p:cNvCxnSpPr>
          <p:nvPr/>
        </p:nvCxnSpPr>
        <p:spPr>
          <a:xfrm>
            <a:off x="1781038" y="5332804"/>
            <a:ext cx="43216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31531B3-16AD-C146-B5B1-3EB126A1F275}"/>
              </a:ext>
            </a:extLst>
          </p:cNvPr>
          <p:cNvCxnSpPr>
            <a:cxnSpLocks/>
          </p:cNvCxnSpPr>
          <p:nvPr/>
        </p:nvCxnSpPr>
        <p:spPr>
          <a:xfrm flipV="1">
            <a:off x="1781038" y="2811633"/>
            <a:ext cx="432166" cy="2634"/>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25423D00-CDE0-814C-89BC-BB3546A9D03A}"/>
              </a:ext>
            </a:extLst>
          </p:cNvPr>
          <p:cNvGrpSpPr/>
          <p:nvPr/>
        </p:nvGrpSpPr>
        <p:grpSpPr>
          <a:xfrm>
            <a:off x="1227424" y="2578990"/>
            <a:ext cx="503350" cy="503350"/>
            <a:chOff x="904042" y="2556688"/>
            <a:chExt cx="503350" cy="503350"/>
          </a:xfrm>
        </p:grpSpPr>
        <p:pic>
          <p:nvPicPr>
            <p:cNvPr id="122" name="Picture 121" descr="Icon&#10;&#10;Description automatically generated">
              <a:extLst>
                <a:ext uri="{FF2B5EF4-FFF2-40B4-BE49-F238E27FC236}">
                  <a16:creationId xmlns:a16="http://schemas.microsoft.com/office/drawing/2014/main" id="{807FF259-422E-B940-AD71-15679DC2F59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23" name="TextBox 122">
              <a:extLst>
                <a:ext uri="{FF2B5EF4-FFF2-40B4-BE49-F238E27FC236}">
                  <a16:creationId xmlns:a16="http://schemas.microsoft.com/office/drawing/2014/main" id="{4E7B1953-DFEF-9D48-A39E-22F702FE6E54}"/>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grpSp>
        <p:nvGrpSpPr>
          <p:cNvPr id="131" name="Group 130">
            <a:extLst>
              <a:ext uri="{FF2B5EF4-FFF2-40B4-BE49-F238E27FC236}">
                <a16:creationId xmlns:a16="http://schemas.microsoft.com/office/drawing/2014/main" id="{EA465D9E-F7B7-3141-8B26-5B239E8F4DC1}"/>
              </a:ext>
            </a:extLst>
          </p:cNvPr>
          <p:cNvGrpSpPr/>
          <p:nvPr/>
        </p:nvGrpSpPr>
        <p:grpSpPr>
          <a:xfrm>
            <a:off x="1215849" y="5055837"/>
            <a:ext cx="503350" cy="503350"/>
            <a:chOff x="892467" y="5033535"/>
            <a:chExt cx="503350" cy="503350"/>
          </a:xfrm>
        </p:grpSpPr>
        <p:pic>
          <p:nvPicPr>
            <p:cNvPr id="135" name="Picture 134" descr="Icon&#10;&#10;Description automatically generated">
              <a:extLst>
                <a:ext uri="{FF2B5EF4-FFF2-40B4-BE49-F238E27FC236}">
                  <a16:creationId xmlns:a16="http://schemas.microsoft.com/office/drawing/2014/main" id="{BC4EEA93-7D43-CB4D-A5A8-163DA3A35B1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37" name="TextBox 136">
              <a:extLst>
                <a:ext uri="{FF2B5EF4-FFF2-40B4-BE49-F238E27FC236}">
                  <a16:creationId xmlns:a16="http://schemas.microsoft.com/office/drawing/2014/main" id="{B5DCF220-9C36-E14C-A72C-6AA6FB2A0A04}"/>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grpSp>
        <p:nvGrpSpPr>
          <p:cNvPr id="138" name="Group 137">
            <a:extLst>
              <a:ext uri="{FF2B5EF4-FFF2-40B4-BE49-F238E27FC236}">
                <a16:creationId xmlns:a16="http://schemas.microsoft.com/office/drawing/2014/main" id="{6158F159-D626-BC4D-92D4-9F396423AD86}"/>
              </a:ext>
            </a:extLst>
          </p:cNvPr>
          <p:cNvGrpSpPr/>
          <p:nvPr/>
        </p:nvGrpSpPr>
        <p:grpSpPr>
          <a:xfrm>
            <a:off x="3657764" y="2597655"/>
            <a:ext cx="503350" cy="503350"/>
            <a:chOff x="904042" y="2556688"/>
            <a:chExt cx="503350" cy="503350"/>
          </a:xfrm>
        </p:grpSpPr>
        <p:pic>
          <p:nvPicPr>
            <p:cNvPr id="139" name="Picture 138" descr="Icon&#10;&#10;Description automatically generated">
              <a:extLst>
                <a:ext uri="{FF2B5EF4-FFF2-40B4-BE49-F238E27FC236}">
                  <a16:creationId xmlns:a16="http://schemas.microsoft.com/office/drawing/2014/main" id="{06D91A73-A3B9-C640-939A-BE2F9F242C4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50" name="TextBox 149">
              <a:extLst>
                <a:ext uri="{FF2B5EF4-FFF2-40B4-BE49-F238E27FC236}">
                  <a16:creationId xmlns:a16="http://schemas.microsoft.com/office/drawing/2014/main" id="{F8FBBB8A-9B74-364F-9FE9-6F6F7A610E6D}"/>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53" name="Group 152">
            <a:extLst>
              <a:ext uri="{FF2B5EF4-FFF2-40B4-BE49-F238E27FC236}">
                <a16:creationId xmlns:a16="http://schemas.microsoft.com/office/drawing/2014/main" id="{849F4AE2-78D1-6342-BBD4-D925517AA1E8}"/>
              </a:ext>
            </a:extLst>
          </p:cNvPr>
          <p:cNvGrpSpPr/>
          <p:nvPr/>
        </p:nvGrpSpPr>
        <p:grpSpPr>
          <a:xfrm>
            <a:off x="3646189" y="5074502"/>
            <a:ext cx="503350" cy="503350"/>
            <a:chOff x="892467" y="5033535"/>
            <a:chExt cx="503350" cy="503350"/>
          </a:xfrm>
        </p:grpSpPr>
        <p:pic>
          <p:nvPicPr>
            <p:cNvPr id="155" name="Picture 154" descr="Icon&#10;&#10;Description automatically generated">
              <a:extLst>
                <a:ext uri="{FF2B5EF4-FFF2-40B4-BE49-F238E27FC236}">
                  <a16:creationId xmlns:a16="http://schemas.microsoft.com/office/drawing/2014/main" id="{8B18A773-E330-224E-A9A4-826ADCE55E2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56" name="TextBox 155">
              <a:extLst>
                <a:ext uri="{FF2B5EF4-FFF2-40B4-BE49-F238E27FC236}">
                  <a16:creationId xmlns:a16="http://schemas.microsoft.com/office/drawing/2014/main" id="{250FFC42-786A-154C-96EB-B5A9386E9543}"/>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spTree>
    <p:extLst>
      <p:ext uri="{BB962C8B-B14F-4D97-AF65-F5344CB8AC3E}">
        <p14:creationId xmlns:p14="http://schemas.microsoft.com/office/powerpoint/2010/main" val="280593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Individual Models</a:t>
            </a:r>
          </a:p>
        </p:txBody>
      </p:sp>
      <p:pic>
        <p:nvPicPr>
          <p:cNvPr id="17" name="Picture 16" descr="Chart, scatter chart&#10;&#10;Description automatically generated">
            <a:extLst>
              <a:ext uri="{FF2B5EF4-FFF2-40B4-BE49-F238E27FC236}">
                <a16:creationId xmlns:a16="http://schemas.microsoft.com/office/drawing/2014/main" id="{25D6BCA9-1816-984C-A8AA-D3F96E8E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000" y="1706982"/>
            <a:ext cx="4275397" cy="3239667"/>
          </a:xfrm>
          <a:prstGeom prst="rect">
            <a:avLst/>
          </a:prstGeom>
        </p:spPr>
      </p:pic>
      <p:pic>
        <p:nvPicPr>
          <p:cNvPr id="21" name="Picture 20" descr="A picture containing company name&#10;&#10;Description automatically generated">
            <a:extLst>
              <a:ext uri="{FF2B5EF4-FFF2-40B4-BE49-F238E27FC236}">
                <a16:creationId xmlns:a16="http://schemas.microsoft.com/office/drawing/2014/main" id="{C8CED338-BC92-0E46-94BF-6177E5CA0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004" y="4992121"/>
            <a:ext cx="4275393" cy="1402329"/>
          </a:xfrm>
          <a:prstGeom prst="rect">
            <a:avLst/>
          </a:prstGeom>
        </p:spPr>
      </p:pic>
      <p:pic>
        <p:nvPicPr>
          <p:cNvPr id="24" name="Picture 23" descr="Chart, scatter chart&#10;&#10;Description automatically generated">
            <a:extLst>
              <a:ext uri="{FF2B5EF4-FFF2-40B4-BE49-F238E27FC236}">
                <a16:creationId xmlns:a16="http://schemas.microsoft.com/office/drawing/2014/main" id="{7C18670D-D482-3440-801E-0AD1E1CEB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300" y="1756104"/>
            <a:ext cx="4381500" cy="3194102"/>
          </a:xfrm>
          <a:prstGeom prst="rect">
            <a:avLst/>
          </a:prstGeom>
        </p:spPr>
      </p:pic>
      <p:pic>
        <p:nvPicPr>
          <p:cNvPr id="26" name="Picture 25" descr="A picture containing chart&#10;&#10;Description automatically generated">
            <a:extLst>
              <a:ext uri="{FF2B5EF4-FFF2-40B4-BE49-F238E27FC236}">
                <a16:creationId xmlns:a16="http://schemas.microsoft.com/office/drawing/2014/main" id="{CCEA62A6-2E8B-9140-87AB-C4EFD1FDA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299" y="4996286"/>
            <a:ext cx="4262694" cy="1398164"/>
          </a:xfrm>
          <a:prstGeom prst="rect">
            <a:avLst/>
          </a:prstGeom>
        </p:spPr>
      </p:pic>
      <p:cxnSp>
        <p:nvCxnSpPr>
          <p:cNvPr id="27" name="Straight Connector 26">
            <a:extLst>
              <a:ext uri="{FF2B5EF4-FFF2-40B4-BE49-F238E27FC236}">
                <a16:creationId xmlns:a16="http://schemas.microsoft.com/office/drawing/2014/main" id="{00D16B72-DB9A-6D45-AED1-85970A4812CD}"/>
              </a:ext>
            </a:extLst>
          </p:cNvPr>
          <p:cNvCxnSpPr>
            <a:cxnSpLocks/>
          </p:cNvCxnSpPr>
          <p:nvPr/>
        </p:nvCxnSpPr>
        <p:spPr>
          <a:xfrm>
            <a:off x="6184900" y="1858291"/>
            <a:ext cx="0" cy="4536159"/>
          </a:xfrm>
          <a:prstGeom prst="line">
            <a:avLst/>
          </a:prstGeom>
          <a:ln w="1905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4FA93790-88AB-1B41-B73E-B1A08686B389}"/>
              </a:ext>
            </a:extLst>
          </p:cNvPr>
          <p:cNvSpPr txBox="1"/>
          <p:nvPr/>
        </p:nvSpPr>
        <p:spPr>
          <a:xfrm>
            <a:off x="2653481" y="1186418"/>
            <a:ext cx="1335622" cy="477054"/>
          </a:xfrm>
          <a:prstGeom prst="rect">
            <a:avLst/>
          </a:prstGeom>
          <a:noFill/>
        </p:spPr>
        <p:txBody>
          <a:bodyPr wrap="none" rtlCol="0">
            <a:spAutoFit/>
          </a:bodyPr>
          <a:lstStyle/>
          <a:p>
            <a:r>
              <a:rPr lang="en-US" sz="2500" dirty="0"/>
              <a:t>Model 1 </a:t>
            </a:r>
          </a:p>
        </p:txBody>
      </p:sp>
      <p:sp>
        <p:nvSpPr>
          <p:cNvPr id="30" name="TextBox 29">
            <a:extLst>
              <a:ext uri="{FF2B5EF4-FFF2-40B4-BE49-F238E27FC236}">
                <a16:creationId xmlns:a16="http://schemas.microsoft.com/office/drawing/2014/main" id="{D02CF599-5FD0-8C49-A4A6-7E6552091263}"/>
              </a:ext>
            </a:extLst>
          </p:cNvPr>
          <p:cNvSpPr txBox="1"/>
          <p:nvPr/>
        </p:nvSpPr>
        <p:spPr>
          <a:xfrm>
            <a:off x="8152097" y="1186418"/>
            <a:ext cx="1335622" cy="477054"/>
          </a:xfrm>
          <a:prstGeom prst="rect">
            <a:avLst/>
          </a:prstGeom>
          <a:noFill/>
        </p:spPr>
        <p:txBody>
          <a:bodyPr wrap="none" rtlCol="0">
            <a:spAutoFit/>
          </a:bodyPr>
          <a:lstStyle/>
          <a:p>
            <a:r>
              <a:rPr lang="en-US" sz="2500" dirty="0"/>
              <a:t>Model 2 </a:t>
            </a:r>
          </a:p>
        </p:txBody>
      </p:sp>
    </p:spTree>
    <p:extLst>
      <p:ext uri="{BB962C8B-B14F-4D97-AF65-F5344CB8AC3E}">
        <p14:creationId xmlns:p14="http://schemas.microsoft.com/office/powerpoint/2010/main" val="2331602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 2</a:t>
            </a:r>
          </a:p>
        </p:txBody>
      </p:sp>
      <p:pic>
        <p:nvPicPr>
          <p:cNvPr id="82" name="Picture 81" descr="A close-up of a doll&#10;&#10;Description automatically generated with medium confidence">
            <a:extLst>
              <a:ext uri="{FF2B5EF4-FFF2-40B4-BE49-F238E27FC236}">
                <a16:creationId xmlns:a16="http://schemas.microsoft.com/office/drawing/2014/main" id="{0374C1A4-5F39-8545-A0EE-9B6A4CA9D8E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10" y="4473229"/>
            <a:ext cx="368629" cy="1111250"/>
          </a:xfrm>
          <a:prstGeom prst="rect">
            <a:avLst/>
          </a:prstGeom>
        </p:spPr>
      </p:pic>
      <p:pic>
        <p:nvPicPr>
          <p:cNvPr id="83" name="Picture 82" descr="A close-up of a doll&#10;&#10;Description automatically generated with medium confidence">
            <a:extLst>
              <a:ext uri="{FF2B5EF4-FFF2-40B4-BE49-F238E27FC236}">
                <a16:creationId xmlns:a16="http://schemas.microsoft.com/office/drawing/2014/main" id="{3D3E1426-C3AA-E94C-994B-4B49DC461F8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242" y="1986457"/>
            <a:ext cx="368629" cy="1111250"/>
          </a:xfrm>
          <a:prstGeom prst="rect">
            <a:avLst/>
          </a:prstGeom>
        </p:spPr>
      </p:pic>
      <p:cxnSp>
        <p:nvCxnSpPr>
          <p:cNvPr id="85" name="Straight Arrow Connector 84">
            <a:extLst>
              <a:ext uri="{FF2B5EF4-FFF2-40B4-BE49-F238E27FC236}">
                <a16:creationId xmlns:a16="http://schemas.microsoft.com/office/drawing/2014/main" id="{0446686E-D8D0-4540-AC68-9414DEC56E03}"/>
              </a:ext>
            </a:extLst>
          </p:cNvPr>
          <p:cNvCxnSpPr>
            <a:cxnSpLocks/>
          </p:cNvCxnSpPr>
          <p:nvPr/>
        </p:nvCxnSpPr>
        <p:spPr>
          <a:xfrm>
            <a:off x="730582" y="3204853"/>
            <a:ext cx="0" cy="115944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6" name="Picture 85" descr="A picture containing watch&#10;&#10;Description automatically generated">
            <a:extLst>
              <a:ext uri="{FF2B5EF4-FFF2-40B4-BE49-F238E27FC236}">
                <a16:creationId xmlns:a16="http://schemas.microsoft.com/office/drawing/2014/main" id="{980C37DB-5C43-EE44-B629-19FBA821DF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8638" y="3512006"/>
            <a:ext cx="375973" cy="487436"/>
          </a:xfrm>
          <a:prstGeom prst="rect">
            <a:avLst/>
          </a:prstGeom>
        </p:spPr>
      </p:pic>
      <p:grpSp>
        <p:nvGrpSpPr>
          <p:cNvPr id="87" name="Group 86">
            <a:extLst>
              <a:ext uri="{FF2B5EF4-FFF2-40B4-BE49-F238E27FC236}">
                <a16:creationId xmlns:a16="http://schemas.microsoft.com/office/drawing/2014/main" id="{470C1403-6710-214B-90DF-24C6CFC9DB4D}"/>
              </a:ext>
            </a:extLst>
          </p:cNvPr>
          <p:cNvGrpSpPr/>
          <p:nvPr/>
        </p:nvGrpSpPr>
        <p:grpSpPr>
          <a:xfrm>
            <a:off x="2445143" y="2448708"/>
            <a:ext cx="959596" cy="740087"/>
            <a:chOff x="2769960" y="2125459"/>
            <a:chExt cx="959596" cy="740087"/>
          </a:xfrm>
        </p:grpSpPr>
        <p:sp>
          <p:nvSpPr>
            <p:cNvPr id="88" name="Rounded Rectangle 87">
              <a:extLst>
                <a:ext uri="{FF2B5EF4-FFF2-40B4-BE49-F238E27FC236}">
                  <a16:creationId xmlns:a16="http://schemas.microsoft.com/office/drawing/2014/main" id="{D6A2764B-CD40-7546-8C51-056C77D0AF9B}"/>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89" name="Picture 88" descr="Icon&#10;&#10;Description automatically generated">
              <a:extLst>
                <a:ext uri="{FF2B5EF4-FFF2-40B4-BE49-F238E27FC236}">
                  <a16:creationId xmlns:a16="http://schemas.microsoft.com/office/drawing/2014/main" id="{C2FDD2FE-25F0-F248-A599-05487787731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91" name="Group 90">
            <a:extLst>
              <a:ext uri="{FF2B5EF4-FFF2-40B4-BE49-F238E27FC236}">
                <a16:creationId xmlns:a16="http://schemas.microsoft.com/office/drawing/2014/main" id="{76BF91D3-E77D-0546-B8B3-4B39A6B05B8D}"/>
              </a:ext>
            </a:extLst>
          </p:cNvPr>
          <p:cNvGrpSpPr/>
          <p:nvPr/>
        </p:nvGrpSpPr>
        <p:grpSpPr>
          <a:xfrm>
            <a:off x="2444195" y="4937468"/>
            <a:ext cx="959596" cy="740087"/>
            <a:chOff x="2769012" y="4822569"/>
            <a:chExt cx="959596" cy="740087"/>
          </a:xfrm>
        </p:grpSpPr>
        <p:sp>
          <p:nvSpPr>
            <p:cNvPr id="94" name="Rounded Rectangle 93">
              <a:extLst>
                <a:ext uri="{FF2B5EF4-FFF2-40B4-BE49-F238E27FC236}">
                  <a16:creationId xmlns:a16="http://schemas.microsoft.com/office/drawing/2014/main" id="{3458C6B7-3E40-7C41-AEE5-BC118B7213DD}"/>
                </a:ext>
              </a:extLst>
            </p:cNvPr>
            <p:cNvSpPr/>
            <p:nvPr/>
          </p:nvSpPr>
          <p:spPr>
            <a:xfrm>
              <a:off x="2769012" y="482256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95" name="Picture 94" descr="Icon&#10;&#10;Description automatically generated">
              <a:extLst>
                <a:ext uri="{FF2B5EF4-FFF2-40B4-BE49-F238E27FC236}">
                  <a16:creationId xmlns:a16="http://schemas.microsoft.com/office/drawing/2014/main" id="{B1C1D597-165A-EE46-AD75-C521D93099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6187" y="4959603"/>
              <a:ext cx="503350" cy="503350"/>
            </a:xfrm>
            <a:prstGeom prst="rect">
              <a:avLst/>
            </a:prstGeom>
          </p:spPr>
        </p:pic>
      </p:grpSp>
      <p:sp>
        <p:nvSpPr>
          <p:cNvPr id="97" name="TextBox 96">
            <a:extLst>
              <a:ext uri="{FF2B5EF4-FFF2-40B4-BE49-F238E27FC236}">
                <a16:creationId xmlns:a16="http://schemas.microsoft.com/office/drawing/2014/main" id="{31FCA73D-FC82-244B-844E-B5A6B7049159}"/>
              </a:ext>
            </a:extLst>
          </p:cNvPr>
          <p:cNvSpPr txBox="1"/>
          <p:nvPr/>
        </p:nvSpPr>
        <p:spPr>
          <a:xfrm>
            <a:off x="2323257" y="1266654"/>
            <a:ext cx="2058665" cy="642275"/>
          </a:xfrm>
          <a:prstGeom prst="rect">
            <a:avLst/>
          </a:prstGeom>
          <a:noFill/>
        </p:spPr>
        <p:txBody>
          <a:bodyPr wrap="square" rtlCol="0">
            <a:spAutoFit/>
          </a:bodyPr>
          <a:lstStyle/>
          <a:p>
            <a:r>
              <a:rPr lang="en-US" b="1" dirty="0"/>
              <a:t>Experiment 1</a:t>
            </a:r>
            <a:r>
              <a:rPr lang="en-US" dirty="0"/>
              <a:t>: Train Individual Models</a:t>
            </a:r>
          </a:p>
        </p:txBody>
      </p:sp>
      <p:sp>
        <p:nvSpPr>
          <p:cNvPr id="98" name="Up Arrow 97">
            <a:extLst>
              <a:ext uri="{FF2B5EF4-FFF2-40B4-BE49-F238E27FC236}">
                <a16:creationId xmlns:a16="http://schemas.microsoft.com/office/drawing/2014/main" id="{1B785517-29AB-4244-B8D4-56CC87A825A2}"/>
              </a:ext>
            </a:extLst>
          </p:cNvPr>
          <p:cNvSpPr/>
          <p:nvPr/>
        </p:nvSpPr>
        <p:spPr>
          <a:xfrm rot="5400000" flipH="1">
            <a:off x="3482164" y="2722188"/>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6" name="Up Arrow 105">
            <a:extLst>
              <a:ext uri="{FF2B5EF4-FFF2-40B4-BE49-F238E27FC236}">
                <a16:creationId xmlns:a16="http://schemas.microsoft.com/office/drawing/2014/main" id="{AE6C9852-5FDD-524D-8FAA-97EA64DEB48B}"/>
              </a:ext>
            </a:extLst>
          </p:cNvPr>
          <p:cNvSpPr/>
          <p:nvPr/>
        </p:nvSpPr>
        <p:spPr>
          <a:xfrm rot="5400000" flipH="1">
            <a:off x="3478663" y="5259370"/>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7" name="Up Arrow 106">
            <a:extLst>
              <a:ext uri="{FF2B5EF4-FFF2-40B4-BE49-F238E27FC236}">
                <a16:creationId xmlns:a16="http://schemas.microsoft.com/office/drawing/2014/main" id="{BA40B9BD-0E90-A64A-9F00-490F286073D3}"/>
              </a:ext>
            </a:extLst>
          </p:cNvPr>
          <p:cNvSpPr/>
          <p:nvPr/>
        </p:nvSpPr>
        <p:spPr>
          <a:xfrm rot="5400000">
            <a:off x="4446985"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8" name="TextBox 107">
            <a:extLst>
              <a:ext uri="{FF2B5EF4-FFF2-40B4-BE49-F238E27FC236}">
                <a16:creationId xmlns:a16="http://schemas.microsoft.com/office/drawing/2014/main" id="{180B1363-A386-5547-B480-95F4309718D2}"/>
              </a:ext>
            </a:extLst>
          </p:cNvPr>
          <p:cNvSpPr txBox="1"/>
          <p:nvPr/>
        </p:nvSpPr>
        <p:spPr>
          <a:xfrm>
            <a:off x="4741241" y="1266654"/>
            <a:ext cx="2058664" cy="642275"/>
          </a:xfrm>
          <a:prstGeom prst="rect">
            <a:avLst/>
          </a:prstGeom>
          <a:noFill/>
        </p:spPr>
        <p:txBody>
          <a:bodyPr wrap="square" rtlCol="0">
            <a:spAutoFit/>
          </a:bodyPr>
          <a:lstStyle/>
          <a:p>
            <a:r>
              <a:rPr lang="en-US" b="1" dirty="0">
                <a:highlight>
                  <a:srgbClr val="FFFF00"/>
                </a:highlight>
              </a:rPr>
              <a:t>Experiment 2</a:t>
            </a:r>
            <a:r>
              <a:rPr lang="en-US" dirty="0">
                <a:highlight>
                  <a:srgbClr val="FFFF00"/>
                </a:highlight>
              </a:rPr>
              <a:t>: Train on Joint Datasets </a:t>
            </a:r>
          </a:p>
        </p:txBody>
      </p:sp>
      <p:sp>
        <p:nvSpPr>
          <p:cNvPr id="109" name="Rectangle 108">
            <a:extLst>
              <a:ext uri="{FF2B5EF4-FFF2-40B4-BE49-F238E27FC236}">
                <a16:creationId xmlns:a16="http://schemas.microsoft.com/office/drawing/2014/main" id="{DB087F48-4127-7544-A43E-EB7860DEDE74}"/>
              </a:ext>
            </a:extLst>
          </p:cNvPr>
          <p:cNvSpPr>
            <a:spLocks/>
          </p:cNvSpPr>
          <p:nvPr/>
        </p:nvSpPr>
        <p:spPr>
          <a:xfrm>
            <a:off x="1232137" y="2542081"/>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A7D498E-ADDC-C14B-9C68-D70F9B06892F}"/>
              </a:ext>
            </a:extLst>
          </p:cNvPr>
          <p:cNvSpPr>
            <a:spLocks/>
          </p:cNvSpPr>
          <p:nvPr/>
        </p:nvSpPr>
        <p:spPr>
          <a:xfrm>
            <a:off x="3676619" y="2543548"/>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4F79FE21-94A3-8D41-B9B0-C600E1325036}"/>
              </a:ext>
            </a:extLst>
          </p:cNvPr>
          <p:cNvGrpSpPr/>
          <p:nvPr/>
        </p:nvGrpSpPr>
        <p:grpSpPr>
          <a:xfrm>
            <a:off x="5158539" y="2074180"/>
            <a:ext cx="959596" cy="740087"/>
            <a:chOff x="2769960" y="2125459"/>
            <a:chExt cx="959596" cy="740087"/>
          </a:xfrm>
        </p:grpSpPr>
        <p:sp>
          <p:nvSpPr>
            <p:cNvPr id="122" name="Rounded Rectangle 121">
              <a:extLst>
                <a:ext uri="{FF2B5EF4-FFF2-40B4-BE49-F238E27FC236}">
                  <a16:creationId xmlns:a16="http://schemas.microsoft.com/office/drawing/2014/main" id="{ECDEFF1A-55FF-9A41-B91B-8D57ABB98DA1}"/>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23" name="Picture 122" descr="Icon&#10;&#10;Description automatically generated">
              <a:extLst>
                <a:ext uri="{FF2B5EF4-FFF2-40B4-BE49-F238E27FC236}">
                  <a16:creationId xmlns:a16="http://schemas.microsoft.com/office/drawing/2014/main" id="{98DAD3FE-3C78-D244-81B2-3B0E1E8B9D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31" name="Group 130">
            <a:extLst>
              <a:ext uri="{FF2B5EF4-FFF2-40B4-BE49-F238E27FC236}">
                <a16:creationId xmlns:a16="http://schemas.microsoft.com/office/drawing/2014/main" id="{D2EE33EC-9F44-7945-9D7A-C187E20487D3}"/>
              </a:ext>
            </a:extLst>
          </p:cNvPr>
          <p:cNvGrpSpPr/>
          <p:nvPr/>
        </p:nvGrpSpPr>
        <p:grpSpPr>
          <a:xfrm>
            <a:off x="5163455" y="5297749"/>
            <a:ext cx="959596" cy="740087"/>
            <a:chOff x="2769960" y="2125459"/>
            <a:chExt cx="959596" cy="740087"/>
          </a:xfrm>
        </p:grpSpPr>
        <p:sp>
          <p:nvSpPr>
            <p:cNvPr id="135" name="Rounded Rectangle 134">
              <a:extLst>
                <a:ext uri="{FF2B5EF4-FFF2-40B4-BE49-F238E27FC236}">
                  <a16:creationId xmlns:a16="http://schemas.microsoft.com/office/drawing/2014/main" id="{916032D7-5102-AC49-A8B9-D3F7B19A97C6}"/>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37" name="Picture 136" descr="Icon&#10;&#10;Description automatically generated">
              <a:extLst>
                <a:ext uri="{FF2B5EF4-FFF2-40B4-BE49-F238E27FC236}">
                  <a16:creationId xmlns:a16="http://schemas.microsoft.com/office/drawing/2014/main" id="{2CCF5889-3C7B-6F4B-867A-D36C103413E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cxnSp>
        <p:nvCxnSpPr>
          <p:cNvPr id="138" name="Elbow Connector 137">
            <a:extLst>
              <a:ext uri="{FF2B5EF4-FFF2-40B4-BE49-F238E27FC236}">
                <a16:creationId xmlns:a16="http://schemas.microsoft.com/office/drawing/2014/main" id="{15C75564-E435-1345-B09B-995ED1EDCA9B}"/>
              </a:ext>
            </a:extLst>
          </p:cNvPr>
          <p:cNvCxnSpPr>
            <a:cxnSpLocks/>
          </p:cNvCxnSpPr>
          <p:nvPr/>
        </p:nvCxnSpPr>
        <p:spPr>
          <a:xfrm>
            <a:off x="3888884" y="5677556"/>
            <a:ext cx="1126612" cy="138502"/>
          </a:xfrm>
          <a:prstGeom prst="bentConnector3">
            <a:avLst>
              <a:gd name="adj1" fmla="val 150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8ADD3879-7562-2245-8ECA-FBA55944C9D8}"/>
              </a:ext>
            </a:extLst>
          </p:cNvPr>
          <p:cNvCxnSpPr>
            <a:cxnSpLocks/>
          </p:cNvCxnSpPr>
          <p:nvPr/>
        </p:nvCxnSpPr>
        <p:spPr>
          <a:xfrm flipV="1">
            <a:off x="1450333" y="2313161"/>
            <a:ext cx="3565163" cy="226368"/>
          </a:xfrm>
          <a:prstGeom prst="bentConnector3">
            <a:avLst>
              <a:gd name="adj1" fmla="val -45"/>
            </a:avLst>
          </a:prstGeom>
          <a:ln w="285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999093B-E86F-2D49-828D-BCDE1E0618CF}"/>
              </a:ext>
            </a:extLst>
          </p:cNvPr>
          <p:cNvCxnSpPr>
            <a:cxnSpLocks/>
          </p:cNvCxnSpPr>
          <p:nvPr/>
        </p:nvCxnSpPr>
        <p:spPr>
          <a:xfrm>
            <a:off x="1781038" y="5332804"/>
            <a:ext cx="43216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F736265-85E5-5943-A422-72947EB664DA}"/>
              </a:ext>
            </a:extLst>
          </p:cNvPr>
          <p:cNvCxnSpPr>
            <a:cxnSpLocks/>
          </p:cNvCxnSpPr>
          <p:nvPr/>
        </p:nvCxnSpPr>
        <p:spPr>
          <a:xfrm flipV="1">
            <a:off x="1781038" y="2811633"/>
            <a:ext cx="432166" cy="2634"/>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83D5A0FB-828C-D144-B353-B7CBA732AD22}"/>
              </a:ext>
            </a:extLst>
          </p:cNvPr>
          <p:cNvGrpSpPr/>
          <p:nvPr/>
        </p:nvGrpSpPr>
        <p:grpSpPr>
          <a:xfrm>
            <a:off x="1227424" y="2578990"/>
            <a:ext cx="503350" cy="503350"/>
            <a:chOff x="904042" y="2556688"/>
            <a:chExt cx="503350" cy="503350"/>
          </a:xfrm>
        </p:grpSpPr>
        <p:pic>
          <p:nvPicPr>
            <p:cNvPr id="156" name="Picture 155" descr="Icon&#10;&#10;Description automatically generated">
              <a:extLst>
                <a:ext uri="{FF2B5EF4-FFF2-40B4-BE49-F238E27FC236}">
                  <a16:creationId xmlns:a16="http://schemas.microsoft.com/office/drawing/2014/main" id="{71528F6A-23F0-A041-B0AE-3F0061D6B8C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59" name="TextBox 158">
              <a:extLst>
                <a:ext uri="{FF2B5EF4-FFF2-40B4-BE49-F238E27FC236}">
                  <a16:creationId xmlns:a16="http://schemas.microsoft.com/office/drawing/2014/main" id="{FB82DF5A-3855-4A41-A3D7-746EF497A556}"/>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grpSp>
        <p:nvGrpSpPr>
          <p:cNvPr id="160" name="Group 159">
            <a:extLst>
              <a:ext uri="{FF2B5EF4-FFF2-40B4-BE49-F238E27FC236}">
                <a16:creationId xmlns:a16="http://schemas.microsoft.com/office/drawing/2014/main" id="{6B41B7A0-6EDA-A042-819C-7D148C5A505D}"/>
              </a:ext>
            </a:extLst>
          </p:cNvPr>
          <p:cNvGrpSpPr/>
          <p:nvPr/>
        </p:nvGrpSpPr>
        <p:grpSpPr>
          <a:xfrm>
            <a:off x="1215849" y="5055837"/>
            <a:ext cx="503350" cy="503350"/>
            <a:chOff x="892467" y="5033535"/>
            <a:chExt cx="503350" cy="503350"/>
          </a:xfrm>
        </p:grpSpPr>
        <p:pic>
          <p:nvPicPr>
            <p:cNvPr id="161" name="Picture 160" descr="Icon&#10;&#10;Description automatically generated">
              <a:extLst>
                <a:ext uri="{FF2B5EF4-FFF2-40B4-BE49-F238E27FC236}">
                  <a16:creationId xmlns:a16="http://schemas.microsoft.com/office/drawing/2014/main" id="{B8CEAC1F-C525-CF40-AB66-FEFEC9E5351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62" name="TextBox 161">
              <a:extLst>
                <a:ext uri="{FF2B5EF4-FFF2-40B4-BE49-F238E27FC236}">
                  <a16:creationId xmlns:a16="http://schemas.microsoft.com/office/drawing/2014/main" id="{3E85617A-04A9-8644-91E9-787F0375DAA7}"/>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grpSp>
        <p:nvGrpSpPr>
          <p:cNvPr id="163" name="Group 162">
            <a:extLst>
              <a:ext uri="{FF2B5EF4-FFF2-40B4-BE49-F238E27FC236}">
                <a16:creationId xmlns:a16="http://schemas.microsoft.com/office/drawing/2014/main" id="{2C475E87-273C-7248-A038-08CE98A9D2DC}"/>
              </a:ext>
            </a:extLst>
          </p:cNvPr>
          <p:cNvGrpSpPr/>
          <p:nvPr/>
        </p:nvGrpSpPr>
        <p:grpSpPr>
          <a:xfrm>
            <a:off x="3657764" y="2597655"/>
            <a:ext cx="503350" cy="503350"/>
            <a:chOff x="904042" y="2556688"/>
            <a:chExt cx="503350" cy="503350"/>
          </a:xfrm>
        </p:grpSpPr>
        <p:pic>
          <p:nvPicPr>
            <p:cNvPr id="164" name="Picture 163" descr="Icon&#10;&#10;Description automatically generated">
              <a:extLst>
                <a:ext uri="{FF2B5EF4-FFF2-40B4-BE49-F238E27FC236}">
                  <a16:creationId xmlns:a16="http://schemas.microsoft.com/office/drawing/2014/main" id="{547E6A8B-E7A4-2749-B427-E861BA57DE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65" name="TextBox 164">
              <a:extLst>
                <a:ext uri="{FF2B5EF4-FFF2-40B4-BE49-F238E27FC236}">
                  <a16:creationId xmlns:a16="http://schemas.microsoft.com/office/drawing/2014/main" id="{F8A998DF-EF75-AF4F-B91E-E85FEA4350A8}"/>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66" name="Group 165">
            <a:extLst>
              <a:ext uri="{FF2B5EF4-FFF2-40B4-BE49-F238E27FC236}">
                <a16:creationId xmlns:a16="http://schemas.microsoft.com/office/drawing/2014/main" id="{707DF12F-4B8E-0448-81F6-75C566B49A30}"/>
              </a:ext>
            </a:extLst>
          </p:cNvPr>
          <p:cNvGrpSpPr/>
          <p:nvPr/>
        </p:nvGrpSpPr>
        <p:grpSpPr>
          <a:xfrm>
            <a:off x="3646189" y="5074502"/>
            <a:ext cx="503350" cy="503350"/>
            <a:chOff x="892467" y="5033535"/>
            <a:chExt cx="503350" cy="503350"/>
          </a:xfrm>
        </p:grpSpPr>
        <p:pic>
          <p:nvPicPr>
            <p:cNvPr id="167" name="Picture 166" descr="Icon&#10;&#10;Description automatically generated">
              <a:extLst>
                <a:ext uri="{FF2B5EF4-FFF2-40B4-BE49-F238E27FC236}">
                  <a16:creationId xmlns:a16="http://schemas.microsoft.com/office/drawing/2014/main" id="{B681275F-EB15-CC41-A5C4-EC0FB3903C0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68" name="TextBox 167">
              <a:extLst>
                <a:ext uri="{FF2B5EF4-FFF2-40B4-BE49-F238E27FC236}">
                  <a16:creationId xmlns:a16="http://schemas.microsoft.com/office/drawing/2014/main" id="{F334FE9F-4479-1F4A-B46E-9F3113AD97EB}"/>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grpSp>
        <p:nvGrpSpPr>
          <p:cNvPr id="169" name="Group 168">
            <a:extLst>
              <a:ext uri="{FF2B5EF4-FFF2-40B4-BE49-F238E27FC236}">
                <a16:creationId xmlns:a16="http://schemas.microsoft.com/office/drawing/2014/main" id="{13FE4513-C64F-DD4A-9881-7BEF7189A6D5}"/>
              </a:ext>
            </a:extLst>
          </p:cNvPr>
          <p:cNvGrpSpPr/>
          <p:nvPr/>
        </p:nvGrpSpPr>
        <p:grpSpPr>
          <a:xfrm>
            <a:off x="4804449" y="1986457"/>
            <a:ext cx="1614933" cy="4140521"/>
            <a:chOff x="4804449" y="1986457"/>
            <a:chExt cx="1614933" cy="4140521"/>
          </a:xfrm>
        </p:grpSpPr>
        <p:sp>
          <p:nvSpPr>
            <p:cNvPr id="170" name="Rectangle 169">
              <a:extLst>
                <a:ext uri="{FF2B5EF4-FFF2-40B4-BE49-F238E27FC236}">
                  <a16:creationId xmlns:a16="http://schemas.microsoft.com/office/drawing/2014/main" id="{B061DAB3-B7EF-0146-B4CD-1FDCBAC4216E}"/>
                </a:ext>
              </a:extLst>
            </p:cNvPr>
            <p:cNvSpPr>
              <a:spLocks/>
            </p:cNvSpPr>
            <p:nvPr/>
          </p:nvSpPr>
          <p:spPr>
            <a:xfrm>
              <a:off x="4804449"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F3747879-1DA8-664B-B36F-AEB5F76B1C2B}"/>
                </a:ext>
              </a:extLst>
            </p:cNvPr>
            <p:cNvCxnSpPr>
              <a:cxnSpLocks/>
            </p:cNvCxnSpPr>
            <p:nvPr/>
          </p:nvCxnSpPr>
          <p:spPr>
            <a:xfrm>
              <a:off x="4804449" y="4000963"/>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42C18143-FFBB-1B4B-9EBC-8F16C3528E37}"/>
              </a:ext>
            </a:extLst>
          </p:cNvPr>
          <p:cNvSpPr>
            <a:spLocks/>
          </p:cNvSpPr>
          <p:nvPr/>
        </p:nvSpPr>
        <p:spPr>
          <a:xfrm>
            <a:off x="2323258" y="1988913"/>
            <a:ext cx="1918090"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088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8897"/>
            <a:ext cx="7505700" cy="696913"/>
          </a:xfrm>
        </p:spPr>
        <p:txBody>
          <a:bodyPr>
            <a:noAutofit/>
          </a:bodyPr>
          <a:lstStyle/>
          <a:p>
            <a:r>
              <a:rPr lang="en-US" sz="3600" dirty="0">
                <a:latin typeface="Avenir Next LT Pro" panose="020B0504020202020204" pitchFamily="34" charset="77"/>
              </a:rPr>
              <a:t>Experiment: Oracle Model</a:t>
            </a:r>
          </a:p>
        </p:txBody>
      </p:sp>
      <p:pic>
        <p:nvPicPr>
          <p:cNvPr id="3" name="Picture 2" descr="Chart, scatter chart&#10;&#10;Description automatically generated">
            <a:extLst>
              <a:ext uri="{FF2B5EF4-FFF2-40B4-BE49-F238E27FC236}">
                <a16:creationId xmlns:a16="http://schemas.microsoft.com/office/drawing/2014/main" id="{A972DF3F-E9D8-EB4C-B7AA-E79779249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714" y="1349260"/>
            <a:ext cx="4742941" cy="3593947"/>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22FB6328-1D8A-0F48-ABFB-17968268A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27" y="4946573"/>
            <a:ext cx="4643073" cy="1522928"/>
          </a:xfrm>
          <a:prstGeom prst="rect">
            <a:avLst/>
          </a:prstGeom>
        </p:spPr>
      </p:pic>
      <p:pic>
        <p:nvPicPr>
          <p:cNvPr id="8" name="Picture 7" descr="Diagram&#10;&#10;Description automatically generated">
            <a:extLst>
              <a:ext uri="{FF2B5EF4-FFF2-40B4-BE49-F238E27FC236}">
                <a16:creationId xmlns:a16="http://schemas.microsoft.com/office/drawing/2014/main" id="{AFEC119F-D5A6-674F-BA21-57C2693AAB57}"/>
              </a:ext>
            </a:extLst>
          </p:cNvPr>
          <p:cNvPicPr>
            <a:picLocks noChangeAspect="1"/>
          </p:cNvPicPr>
          <p:nvPr/>
        </p:nvPicPr>
        <p:blipFill rotWithShape="1">
          <a:blip r:embed="rId4">
            <a:extLst>
              <a:ext uri="{28A0092B-C50C-407E-A947-70E740481C1C}">
                <a14:useLocalDpi xmlns:a14="http://schemas.microsoft.com/office/drawing/2010/main" val="0"/>
              </a:ext>
            </a:extLst>
          </a:blip>
          <a:srcRect t="7875"/>
          <a:stretch/>
        </p:blipFill>
        <p:spPr>
          <a:xfrm>
            <a:off x="6096000" y="1528667"/>
            <a:ext cx="3964282" cy="3486073"/>
          </a:xfrm>
          <a:prstGeom prst="rect">
            <a:avLst/>
          </a:prstGeom>
        </p:spPr>
      </p:pic>
      <p:grpSp>
        <p:nvGrpSpPr>
          <p:cNvPr id="16" name="Group 15">
            <a:extLst>
              <a:ext uri="{FF2B5EF4-FFF2-40B4-BE49-F238E27FC236}">
                <a16:creationId xmlns:a16="http://schemas.microsoft.com/office/drawing/2014/main" id="{AE2DB417-CDF6-7B44-BA20-CEC419682F42}"/>
              </a:ext>
            </a:extLst>
          </p:cNvPr>
          <p:cNvGrpSpPr/>
          <p:nvPr/>
        </p:nvGrpSpPr>
        <p:grpSpPr>
          <a:xfrm>
            <a:off x="7296660" y="1531640"/>
            <a:ext cx="35280" cy="40320"/>
            <a:chOff x="7296660" y="1531640"/>
            <a:chExt cx="35280" cy="403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5A95E64-0317-BB41-987B-8FCCF623A57E}"/>
                    </a:ext>
                  </a:extLst>
                </p14:cNvPr>
                <p14:cNvContentPartPr/>
                <p14:nvPr/>
              </p14:nvContentPartPr>
              <p14:xfrm>
                <a:off x="7331580" y="1567280"/>
                <a:ext cx="360" cy="360"/>
              </p14:xfrm>
            </p:contentPart>
          </mc:Choice>
          <mc:Fallback xmlns="">
            <p:pic>
              <p:nvPicPr>
                <p:cNvPr id="10" name="Ink 9">
                  <a:extLst>
                    <a:ext uri="{FF2B5EF4-FFF2-40B4-BE49-F238E27FC236}">
                      <a16:creationId xmlns:a16="http://schemas.microsoft.com/office/drawing/2014/main" id="{A5A95E64-0317-BB41-987B-8FCCF623A57E}"/>
                    </a:ext>
                  </a:extLst>
                </p:cNvPr>
                <p:cNvPicPr/>
                <p:nvPr/>
              </p:nvPicPr>
              <p:blipFill>
                <a:blip r:embed="rId6"/>
                <a:stretch>
                  <a:fillRect/>
                </a:stretch>
              </p:blipFill>
              <p:spPr>
                <a:xfrm>
                  <a:off x="7313940" y="15492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2AC0635-7C69-814F-ABB4-18ECA97F4F96}"/>
                    </a:ext>
                  </a:extLst>
                </p14:cNvPr>
                <p14:cNvContentPartPr/>
                <p14:nvPr/>
              </p14:nvContentPartPr>
              <p14:xfrm>
                <a:off x="7296660" y="1531640"/>
                <a:ext cx="360" cy="360"/>
              </p14:xfrm>
            </p:contentPart>
          </mc:Choice>
          <mc:Fallback xmlns="">
            <p:pic>
              <p:nvPicPr>
                <p:cNvPr id="11" name="Ink 10">
                  <a:extLst>
                    <a:ext uri="{FF2B5EF4-FFF2-40B4-BE49-F238E27FC236}">
                      <a16:creationId xmlns:a16="http://schemas.microsoft.com/office/drawing/2014/main" id="{A2AC0635-7C69-814F-ABB4-18ECA97F4F96}"/>
                    </a:ext>
                  </a:extLst>
                </p:cNvPr>
                <p:cNvPicPr/>
                <p:nvPr/>
              </p:nvPicPr>
              <p:blipFill>
                <a:blip r:embed="rId6"/>
                <a:stretch>
                  <a:fillRect/>
                </a:stretch>
              </p:blipFill>
              <p:spPr>
                <a:xfrm>
                  <a:off x="7279020" y="1514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79F24A3-F6DD-B144-A205-DD89F58DE4C6}"/>
                    </a:ext>
                  </a:extLst>
                </p14:cNvPr>
                <p14:cNvContentPartPr/>
                <p14:nvPr/>
              </p14:nvContentPartPr>
              <p14:xfrm>
                <a:off x="7329780" y="1531640"/>
                <a:ext cx="360" cy="360"/>
              </p14:xfrm>
            </p:contentPart>
          </mc:Choice>
          <mc:Fallback xmlns="">
            <p:pic>
              <p:nvPicPr>
                <p:cNvPr id="13" name="Ink 12">
                  <a:extLst>
                    <a:ext uri="{FF2B5EF4-FFF2-40B4-BE49-F238E27FC236}">
                      <a16:creationId xmlns:a16="http://schemas.microsoft.com/office/drawing/2014/main" id="{C79F24A3-F6DD-B144-A205-DD89F58DE4C6}"/>
                    </a:ext>
                  </a:extLst>
                </p:cNvPr>
                <p:cNvPicPr/>
                <p:nvPr/>
              </p:nvPicPr>
              <p:blipFill>
                <a:blip r:embed="rId6"/>
                <a:stretch>
                  <a:fillRect/>
                </a:stretch>
              </p:blipFill>
              <p:spPr>
                <a:xfrm>
                  <a:off x="7312140" y="1514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4C82405-C856-E241-ADD5-3B21F0F4DEDF}"/>
                    </a:ext>
                  </a:extLst>
                </p14:cNvPr>
                <p14:cNvContentPartPr/>
                <p14:nvPr/>
              </p14:nvContentPartPr>
              <p14:xfrm>
                <a:off x="7301700" y="1571600"/>
                <a:ext cx="360" cy="360"/>
              </p14:xfrm>
            </p:contentPart>
          </mc:Choice>
          <mc:Fallback xmlns="">
            <p:pic>
              <p:nvPicPr>
                <p:cNvPr id="15" name="Ink 14">
                  <a:extLst>
                    <a:ext uri="{FF2B5EF4-FFF2-40B4-BE49-F238E27FC236}">
                      <a16:creationId xmlns:a16="http://schemas.microsoft.com/office/drawing/2014/main" id="{E4C82405-C856-E241-ADD5-3B21F0F4DEDF}"/>
                    </a:ext>
                  </a:extLst>
                </p:cNvPr>
                <p:cNvPicPr/>
                <p:nvPr/>
              </p:nvPicPr>
              <p:blipFill>
                <a:blip r:embed="rId6"/>
                <a:stretch>
                  <a:fillRect/>
                </a:stretch>
              </p:blipFill>
              <p:spPr>
                <a:xfrm>
                  <a:off x="7284060" y="1553600"/>
                  <a:ext cx="36000" cy="36000"/>
                </a:xfrm>
                <a:prstGeom prst="rect">
                  <a:avLst/>
                </a:prstGeom>
              </p:spPr>
            </p:pic>
          </mc:Fallback>
        </mc:AlternateContent>
      </p:grpSp>
      <p:sp>
        <p:nvSpPr>
          <p:cNvPr id="9" name="TextBox 8">
            <a:extLst>
              <a:ext uri="{FF2B5EF4-FFF2-40B4-BE49-F238E27FC236}">
                <a16:creationId xmlns:a16="http://schemas.microsoft.com/office/drawing/2014/main" id="{9DD3C778-14DA-4B46-82D1-71B3E2CF07A3}"/>
              </a:ext>
            </a:extLst>
          </p:cNvPr>
          <p:cNvSpPr txBox="1"/>
          <p:nvPr/>
        </p:nvSpPr>
        <p:spPr>
          <a:xfrm>
            <a:off x="6858000" y="1296380"/>
            <a:ext cx="2630015" cy="338554"/>
          </a:xfrm>
          <a:prstGeom prst="rect">
            <a:avLst/>
          </a:prstGeom>
          <a:noFill/>
        </p:spPr>
        <p:txBody>
          <a:bodyPr wrap="none" rtlCol="0">
            <a:spAutoFit/>
          </a:bodyPr>
          <a:lstStyle/>
          <a:p>
            <a:r>
              <a:rPr lang="en-US" sz="1600" dirty="0"/>
              <a:t>Latent Space Reconstructions</a:t>
            </a:r>
          </a:p>
        </p:txBody>
      </p:sp>
    </p:spTree>
    <p:extLst>
      <p:ext uri="{BB962C8B-B14F-4D97-AF65-F5344CB8AC3E}">
        <p14:creationId xmlns:p14="http://schemas.microsoft.com/office/powerpoint/2010/main" val="406934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7F3466-85E2-5D45-B148-684D8221E9C4}"/>
              </a:ext>
            </a:extLst>
          </p:cNvPr>
          <p:cNvSpPr>
            <a:spLocks noGrp="1"/>
          </p:cNvSpPr>
          <p:nvPr>
            <p:ph type="body" sz="quarter" idx="12"/>
          </p:nvPr>
        </p:nvSpPr>
        <p:spPr>
          <a:xfrm>
            <a:off x="280667" y="284159"/>
            <a:ext cx="7505700" cy="696913"/>
          </a:xfrm>
        </p:spPr>
        <p:txBody>
          <a:bodyPr>
            <a:normAutofit/>
          </a:bodyPr>
          <a:lstStyle/>
          <a:p>
            <a:r>
              <a:rPr lang="en-US" sz="3500" dirty="0">
                <a:latin typeface="Avenir Next LT Pro" panose="020B0504020202020204" pitchFamily="34" charset="77"/>
              </a:rPr>
              <a:t>Variational Autoencoders (VAEs)</a:t>
            </a:r>
          </a:p>
        </p:txBody>
      </p:sp>
      <p:pic>
        <p:nvPicPr>
          <p:cNvPr id="3074" name="Picture 2">
            <a:extLst>
              <a:ext uri="{FF2B5EF4-FFF2-40B4-BE49-F238E27FC236}">
                <a16:creationId xmlns:a16="http://schemas.microsoft.com/office/drawing/2014/main" id="{F3B7DF43-D9BF-9B4E-B93B-F560427F08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76" b="28265"/>
          <a:stretch/>
        </p:blipFill>
        <p:spPr bwMode="auto">
          <a:xfrm>
            <a:off x="1125155" y="1365813"/>
            <a:ext cx="9616152" cy="31735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C4D702-B448-3A49-BA37-A6556122A061}"/>
              </a:ext>
            </a:extLst>
          </p:cNvPr>
          <p:cNvSpPr txBox="1"/>
          <p:nvPr/>
        </p:nvSpPr>
        <p:spPr>
          <a:xfrm>
            <a:off x="8908370" y="4691603"/>
            <a:ext cx="2636616" cy="1200329"/>
          </a:xfrm>
          <a:prstGeom prst="rect">
            <a:avLst/>
          </a:prstGeom>
          <a:noFill/>
        </p:spPr>
        <p:txBody>
          <a:bodyPr wrap="square" rtlCol="0">
            <a:spAutoFit/>
          </a:bodyPr>
          <a:lstStyle/>
          <a:p>
            <a:pPr algn="ctr"/>
            <a:r>
              <a:rPr lang="en-US" dirty="0"/>
              <a:t>Samples are encoded as Gaussian random variables in a lower-dimensional latent space</a:t>
            </a:r>
          </a:p>
        </p:txBody>
      </p:sp>
      <p:grpSp>
        <p:nvGrpSpPr>
          <p:cNvPr id="14" name="Group 13">
            <a:extLst>
              <a:ext uri="{FF2B5EF4-FFF2-40B4-BE49-F238E27FC236}">
                <a16:creationId xmlns:a16="http://schemas.microsoft.com/office/drawing/2014/main" id="{FB51E280-504B-E149-B469-6F666DF836FA}"/>
              </a:ext>
            </a:extLst>
          </p:cNvPr>
          <p:cNvGrpSpPr/>
          <p:nvPr/>
        </p:nvGrpSpPr>
        <p:grpSpPr>
          <a:xfrm>
            <a:off x="1125154" y="4743689"/>
            <a:ext cx="3739003" cy="1317905"/>
            <a:chOff x="1125154" y="4743689"/>
            <a:chExt cx="3739003" cy="1317905"/>
          </a:xfrm>
        </p:grpSpPr>
        <p:sp>
          <p:nvSpPr>
            <p:cNvPr id="10" name="Rounded Rectangle 9">
              <a:extLst>
                <a:ext uri="{FF2B5EF4-FFF2-40B4-BE49-F238E27FC236}">
                  <a16:creationId xmlns:a16="http://schemas.microsoft.com/office/drawing/2014/main" id="{068E12A8-9566-6645-AC36-4B5A231DB006}"/>
                </a:ext>
              </a:extLst>
            </p:cNvPr>
            <p:cNvSpPr/>
            <p:nvPr/>
          </p:nvSpPr>
          <p:spPr>
            <a:xfrm>
              <a:off x="1125155" y="4743689"/>
              <a:ext cx="3739002" cy="13179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sp>
          <p:nvSpPr>
            <p:cNvPr id="12" name="TextBox 11">
              <a:extLst>
                <a:ext uri="{FF2B5EF4-FFF2-40B4-BE49-F238E27FC236}">
                  <a16:creationId xmlns:a16="http://schemas.microsoft.com/office/drawing/2014/main" id="{6E2B464B-F2DE-9145-AC6A-9DBBE3CFE249}"/>
                </a:ext>
              </a:extLst>
            </p:cNvPr>
            <p:cNvSpPr txBox="1"/>
            <p:nvPr/>
          </p:nvSpPr>
          <p:spPr>
            <a:xfrm>
              <a:off x="1125154" y="4861265"/>
              <a:ext cx="3739001" cy="1107996"/>
            </a:xfrm>
            <a:prstGeom prst="rect">
              <a:avLst/>
            </a:prstGeom>
            <a:noFill/>
          </p:spPr>
          <p:txBody>
            <a:bodyPr wrap="square" rtlCol="0">
              <a:spAutoFit/>
            </a:bodyPr>
            <a:lstStyle/>
            <a:p>
              <a:pPr algn="ctr"/>
              <a:r>
                <a:rPr lang="en-US" sz="2200" b="1" dirty="0"/>
                <a:t>How do we aggregate VAE models that are trained on different datasets?</a:t>
              </a:r>
            </a:p>
          </p:txBody>
        </p:sp>
      </p:grpSp>
      <p:grpSp>
        <p:nvGrpSpPr>
          <p:cNvPr id="21" name="Group 20">
            <a:extLst>
              <a:ext uri="{FF2B5EF4-FFF2-40B4-BE49-F238E27FC236}">
                <a16:creationId xmlns:a16="http://schemas.microsoft.com/office/drawing/2014/main" id="{99AE5DFB-EE37-A940-BA76-C5775D69CC55}"/>
              </a:ext>
            </a:extLst>
          </p:cNvPr>
          <p:cNvGrpSpPr/>
          <p:nvPr/>
        </p:nvGrpSpPr>
        <p:grpSpPr>
          <a:xfrm>
            <a:off x="5933232" y="3049931"/>
            <a:ext cx="2519143" cy="3990515"/>
            <a:chOff x="5933232" y="3049931"/>
            <a:chExt cx="2519143" cy="3990515"/>
          </a:xfrm>
        </p:grpSpPr>
        <p:grpSp>
          <p:nvGrpSpPr>
            <p:cNvPr id="11" name="Group 10">
              <a:extLst>
                <a:ext uri="{FF2B5EF4-FFF2-40B4-BE49-F238E27FC236}">
                  <a16:creationId xmlns:a16="http://schemas.microsoft.com/office/drawing/2014/main" id="{34D77929-E16D-8A47-864F-7DAD885A3C44}"/>
                </a:ext>
              </a:extLst>
            </p:cNvPr>
            <p:cNvGrpSpPr/>
            <p:nvPr/>
          </p:nvGrpSpPr>
          <p:grpSpPr>
            <a:xfrm>
              <a:off x="5933232" y="4406924"/>
              <a:ext cx="2519143" cy="2633522"/>
              <a:chOff x="5933232" y="4036534"/>
              <a:chExt cx="2519143" cy="2633522"/>
            </a:xfrm>
          </p:grpSpPr>
          <p:pic>
            <p:nvPicPr>
              <p:cNvPr id="6" name="Picture 5" descr="Chart, bubble chart&#10;&#10;Description automatically generated">
                <a:extLst>
                  <a:ext uri="{FF2B5EF4-FFF2-40B4-BE49-F238E27FC236}">
                    <a16:creationId xmlns:a16="http://schemas.microsoft.com/office/drawing/2014/main" id="{8A9E803D-A0FF-594D-A9DE-D96F5FD63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777" y="4036534"/>
                <a:ext cx="2132598" cy="207952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FA58CB-AEA1-F448-9961-67B876A6F78A}"/>
                      </a:ext>
                    </a:extLst>
                  </p:cNvPr>
                  <p:cNvSpPr txBox="1"/>
                  <p:nvPr/>
                </p:nvSpPr>
                <p:spPr>
                  <a:xfrm>
                    <a:off x="6985784" y="6116058"/>
                    <a:ext cx="8005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b="0" dirty="0"/>
                  </a:p>
                  <a:p>
                    <a:endParaRPr lang="en-US" dirty="0"/>
                  </a:p>
                </p:txBody>
              </p:sp>
            </mc:Choice>
            <mc:Fallback xmlns="">
              <p:sp>
                <p:nvSpPr>
                  <p:cNvPr id="5" name="TextBox 4">
                    <a:extLst>
                      <a:ext uri="{FF2B5EF4-FFF2-40B4-BE49-F238E27FC236}">
                        <a16:creationId xmlns:a16="http://schemas.microsoft.com/office/drawing/2014/main" id="{FEFA58CB-AEA1-F448-9961-67B876A6F78A}"/>
                      </a:ext>
                    </a:extLst>
                  </p:cNvPr>
                  <p:cNvSpPr txBox="1">
                    <a:spLocks noRot="1" noChangeAspect="1" noMove="1" noResize="1" noEditPoints="1" noAdjustHandles="1" noChangeArrowheads="1" noChangeShapeType="1" noTextEdit="1"/>
                  </p:cNvSpPr>
                  <p:nvPr/>
                </p:nvSpPr>
                <p:spPr>
                  <a:xfrm>
                    <a:off x="6985784" y="6116058"/>
                    <a:ext cx="800583"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EF861A-7250-AA48-9C47-964155252E65}"/>
                      </a:ext>
                    </a:extLst>
                  </p:cNvPr>
                  <p:cNvSpPr txBox="1"/>
                  <p:nvPr/>
                </p:nvSpPr>
                <p:spPr>
                  <a:xfrm rot="16200000">
                    <a:off x="5809939" y="4814896"/>
                    <a:ext cx="8005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b="0" dirty="0"/>
                  </a:p>
                  <a:p>
                    <a:endParaRPr lang="en-US" dirty="0"/>
                  </a:p>
                </p:txBody>
              </p:sp>
            </mc:Choice>
            <mc:Fallback xmlns="">
              <p:sp>
                <p:nvSpPr>
                  <p:cNvPr id="8" name="TextBox 7">
                    <a:extLst>
                      <a:ext uri="{FF2B5EF4-FFF2-40B4-BE49-F238E27FC236}">
                        <a16:creationId xmlns:a16="http://schemas.microsoft.com/office/drawing/2014/main" id="{15EF861A-7250-AA48-9C47-964155252E65}"/>
                      </a:ext>
                    </a:extLst>
                  </p:cNvPr>
                  <p:cNvSpPr txBox="1">
                    <a:spLocks noRot="1" noChangeAspect="1" noMove="1" noResize="1" noEditPoints="1" noAdjustHandles="1" noChangeArrowheads="1" noChangeShapeType="1" noTextEdit="1"/>
                  </p:cNvSpPr>
                  <p:nvPr/>
                </p:nvSpPr>
                <p:spPr>
                  <a:xfrm rot="16200000">
                    <a:off x="5809939" y="4814896"/>
                    <a:ext cx="800583" cy="553998"/>
                  </a:xfrm>
                  <a:prstGeom prst="rect">
                    <a:avLst/>
                  </a:prstGeom>
                  <a:blipFill>
                    <a:blip r:embed="rId5"/>
                    <a:stretch>
                      <a:fillRect/>
                    </a:stretch>
                  </a:blipFill>
                </p:spPr>
                <p:txBody>
                  <a:bodyPr/>
                  <a:lstStyle/>
                  <a:p>
                    <a:r>
                      <a:rPr lang="en-US">
                        <a:noFill/>
                      </a:rPr>
                      <a:t> </a:t>
                    </a:r>
                  </a:p>
                </p:txBody>
              </p:sp>
            </mc:Fallback>
          </mc:AlternateContent>
        </p:grpSp>
        <p:pic>
          <p:nvPicPr>
            <p:cNvPr id="17" name="Picture 16" descr="Icon&#10;&#10;Description automatically generated">
              <a:extLst>
                <a:ext uri="{FF2B5EF4-FFF2-40B4-BE49-F238E27FC236}">
                  <a16:creationId xmlns:a16="http://schemas.microsoft.com/office/drawing/2014/main" id="{E76911F0-F941-5945-83D5-F64E8FD26E9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28392" y="3049931"/>
              <a:ext cx="487421" cy="461767"/>
            </a:xfrm>
            <a:prstGeom prst="rect">
              <a:avLst/>
            </a:prstGeom>
          </p:spPr>
        </p:pic>
        <p:cxnSp>
          <p:nvCxnSpPr>
            <p:cNvPr id="18" name="Straight Connector 17">
              <a:extLst>
                <a:ext uri="{FF2B5EF4-FFF2-40B4-BE49-F238E27FC236}">
                  <a16:creationId xmlns:a16="http://schemas.microsoft.com/office/drawing/2014/main" id="{AABE7E13-6B40-3842-8395-CCDAA8823319}"/>
                </a:ext>
              </a:extLst>
            </p:cNvPr>
            <p:cNvCxnSpPr>
              <a:cxnSpLocks/>
            </p:cNvCxnSpPr>
            <p:nvPr/>
          </p:nvCxnSpPr>
          <p:spPr>
            <a:xfrm flipH="1">
              <a:off x="6609144" y="3185258"/>
              <a:ext cx="718625" cy="1221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B7C8A5-DB49-0A4B-B057-F5D07292BF7A}"/>
                </a:ext>
              </a:extLst>
            </p:cNvPr>
            <p:cNvCxnSpPr>
              <a:cxnSpLocks/>
            </p:cNvCxnSpPr>
            <p:nvPr/>
          </p:nvCxnSpPr>
          <p:spPr>
            <a:xfrm>
              <a:off x="7485846" y="3185258"/>
              <a:ext cx="616432" cy="122166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8897"/>
            <a:ext cx="7505700" cy="696913"/>
          </a:xfrm>
        </p:spPr>
        <p:txBody>
          <a:bodyPr>
            <a:noAutofit/>
          </a:bodyPr>
          <a:lstStyle/>
          <a:p>
            <a:r>
              <a:rPr lang="en-US" sz="3600" dirty="0">
                <a:latin typeface="Avenir Next LT Pro" panose="020B0504020202020204" pitchFamily="34" charset="77"/>
              </a:rPr>
              <a:t>Experiment: Synthetic Data Model</a:t>
            </a:r>
          </a:p>
        </p:txBody>
      </p:sp>
      <p:grpSp>
        <p:nvGrpSpPr>
          <p:cNvPr id="16" name="Group 15">
            <a:extLst>
              <a:ext uri="{FF2B5EF4-FFF2-40B4-BE49-F238E27FC236}">
                <a16:creationId xmlns:a16="http://schemas.microsoft.com/office/drawing/2014/main" id="{AE2DB417-CDF6-7B44-BA20-CEC419682F42}"/>
              </a:ext>
            </a:extLst>
          </p:cNvPr>
          <p:cNvGrpSpPr/>
          <p:nvPr/>
        </p:nvGrpSpPr>
        <p:grpSpPr>
          <a:xfrm>
            <a:off x="7296660" y="1531640"/>
            <a:ext cx="35280" cy="40320"/>
            <a:chOff x="7296660" y="1531640"/>
            <a:chExt cx="35280" cy="40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5A95E64-0317-BB41-987B-8FCCF623A57E}"/>
                    </a:ext>
                  </a:extLst>
                </p14:cNvPr>
                <p14:cNvContentPartPr/>
                <p14:nvPr/>
              </p14:nvContentPartPr>
              <p14:xfrm>
                <a:off x="7331580" y="1567280"/>
                <a:ext cx="360" cy="360"/>
              </p14:xfrm>
            </p:contentPart>
          </mc:Choice>
          <mc:Fallback xmlns="">
            <p:pic>
              <p:nvPicPr>
                <p:cNvPr id="10" name="Ink 9">
                  <a:extLst>
                    <a:ext uri="{FF2B5EF4-FFF2-40B4-BE49-F238E27FC236}">
                      <a16:creationId xmlns:a16="http://schemas.microsoft.com/office/drawing/2014/main" id="{A5A95E64-0317-BB41-987B-8FCCF623A57E}"/>
                    </a:ext>
                  </a:extLst>
                </p:cNvPr>
                <p:cNvPicPr/>
                <p:nvPr/>
              </p:nvPicPr>
              <p:blipFill>
                <a:blip r:embed="rId3"/>
                <a:stretch>
                  <a:fillRect/>
                </a:stretch>
              </p:blipFill>
              <p:spPr>
                <a:xfrm>
                  <a:off x="7313580" y="15492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2AC0635-7C69-814F-ABB4-18ECA97F4F96}"/>
                    </a:ext>
                  </a:extLst>
                </p14:cNvPr>
                <p14:cNvContentPartPr/>
                <p14:nvPr/>
              </p14:nvContentPartPr>
              <p14:xfrm>
                <a:off x="7296660" y="1531640"/>
                <a:ext cx="360" cy="360"/>
              </p14:xfrm>
            </p:contentPart>
          </mc:Choice>
          <mc:Fallback xmlns="">
            <p:pic>
              <p:nvPicPr>
                <p:cNvPr id="11" name="Ink 10">
                  <a:extLst>
                    <a:ext uri="{FF2B5EF4-FFF2-40B4-BE49-F238E27FC236}">
                      <a16:creationId xmlns:a16="http://schemas.microsoft.com/office/drawing/2014/main" id="{A2AC0635-7C69-814F-ABB4-18ECA97F4F96}"/>
                    </a:ext>
                  </a:extLst>
                </p:cNvPr>
                <p:cNvPicPr/>
                <p:nvPr/>
              </p:nvPicPr>
              <p:blipFill>
                <a:blip r:embed="rId3"/>
                <a:stretch>
                  <a:fillRect/>
                </a:stretch>
              </p:blipFill>
              <p:spPr>
                <a:xfrm>
                  <a:off x="727866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C79F24A3-F6DD-B144-A205-DD89F58DE4C6}"/>
                    </a:ext>
                  </a:extLst>
                </p14:cNvPr>
                <p14:cNvContentPartPr/>
                <p14:nvPr/>
              </p14:nvContentPartPr>
              <p14:xfrm>
                <a:off x="7329780" y="1531640"/>
                <a:ext cx="360" cy="360"/>
              </p14:xfrm>
            </p:contentPart>
          </mc:Choice>
          <mc:Fallback xmlns="">
            <p:pic>
              <p:nvPicPr>
                <p:cNvPr id="13" name="Ink 12">
                  <a:extLst>
                    <a:ext uri="{FF2B5EF4-FFF2-40B4-BE49-F238E27FC236}">
                      <a16:creationId xmlns:a16="http://schemas.microsoft.com/office/drawing/2014/main" id="{C79F24A3-F6DD-B144-A205-DD89F58DE4C6}"/>
                    </a:ext>
                  </a:extLst>
                </p:cNvPr>
                <p:cNvPicPr/>
                <p:nvPr/>
              </p:nvPicPr>
              <p:blipFill>
                <a:blip r:embed="rId3"/>
                <a:stretch>
                  <a:fillRect/>
                </a:stretch>
              </p:blipFill>
              <p:spPr>
                <a:xfrm>
                  <a:off x="731178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E4C82405-C856-E241-ADD5-3B21F0F4DEDF}"/>
                    </a:ext>
                  </a:extLst>
                </p14:cNvPr>
                <p14:cNvContentPartPr/>
                <p14:nvPr/>
              </p14:nvContentPartPr>
              <p14:xfrm>
                <a:off x="7301700" y="1571600"/>
                <a:ext cx="360" cy="360"/>
              </p14:xfrm>
            </p:contentPart>
          </mc:Choice>
          <mc:Fallback xmlns="">
            <p:pic>
              <p:nvPicPr>
                <p:cNvPr id="15" name="Ink 14">
                  <a:extLst>
                    <a:ext uri="{FF2B5EF4-FFF2-40B4-BE49-F238E27FC236}">
                      <a16:creationId xmlns:a16="http://schemas.microsoft.com/office/drawing/2014/main" id="{E4C82405-C856-E241-ADD5-3B21F0F4DEDF}"/>
                    </a:ext>
                  </a:extLst>
                </p:cNvPr>
                <p:cNvPicPr/>
                <p:nvPr/>
              </p:nvPicPr>
              <p:blipFill>
                <a:blip r:embed="rId3"/>
                <a:stretch>
                  <a:fillRect/>
                </a:stretch>
              </p:blipFill>
              <p:spPr>
                <a:xfrm>
                  <a:off x="7283700" y="1553600"/>
                  <a:ext cx="36000" cy="36000"/>
                </a:xfrm>
                <a:prstGeom prst="rect">
                  <a:avLst/>
                </a:prstGeom>
              </p:spPr>
            </p:pic>
          </mc:Fallback>
        </mc:AlternateContent>
      </p:grpSp>
      <p:pic>
        <p:nvPicPr>
          <p:cNvPr id="3" name="Picture 2" descr="A computer screen capture&#10;&#10;Description automatically generated with low confidence">
            <a:extLst>
              <a:ext uri="{FF2B5EF4-FFF2-40B4-BE49-F238E27FC236}">
                <a16:creationId xmlns:a16="http://schemas.microsoft.com/office/drawing/2014/main" id="{27247225-532D-A644-9EF7-3F4E53F05702}"/>
              </a:ext>
            </a:extLst>
          </p:cNvPr>
          <p:cNvPicPr>
            <a:picLocks noChangeAspect="1"/>
          </p:cNvPicPr>
          <p:nvPr/>
        </p:nvPicPr>
        <p:blipFill rotWithShape="1">
          <a:blip r:embed="rId7">
            <a:extLst>
              <a:ext uri="{28A0092B-C50C-407E-A947-70E740481C1C}">
                <a14:useLocalDpi xmlns:a14="http://schemas.microsoft.com/office/drawing/2010/main" val="0"/>
              </a:ext>
            </a:extLst>
          </a:blip>
          <a:srcRect r="-124"/>
          <a:stretch/>
        </p:blipFill>
        <p:spPr>
          <a:xfrm>
            <a:off x="761483" y="1284803"/>
            <a:ext cx="4731667" cy="3644823"/>
          </a:xfrm>
          <a:prstGeom prst="rect">
            <a:avLst/>
          </a:prstGeom>
        </p:spPr>
      </p:pic>
      <p:pic>
        <p:nvPicPr>
          <p:cNvPr id="7" name="Picture 6" descr="A picture containing text, scoreboard&#10;&#10;Description automatically generated">
            <a:extLst>
              <a:ext uri="{FF2B5EF4-FFF2-40B4-BE49-F238E27FC236}">
                <a16:creationId xmlns:a16="http://schemas.microsoft.com/office/drawing/2014/main" id="{80357401-C7F0-A845-8CFB-A81C71B81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455" y="1284802"/>
            <a:ext cx="3812401" cy="3644823"/>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23617CEE-838E-B04A-8082-BB19EF8B75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5455" y="4964905"/>
            <a:ext cx="4648200" cy="1409700"/>
          </a:xfrm>
          <a:prstGeom prst="rect">
            <a:avLst/>
          </a:prstGeom>
        </p:spPr>
      </p:pic>
    </p:spTree>
    <p:extLst>
      <p:ext uri="{BB962C8B-B14F-4D97-AF65-F5344CB8AC3E}">
        <p14:creationId xmlns:p14="http://schemas.microsoft.com/office/powerpoint/2010/main" val="292907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 3</a:t>
            </a:r>
          </a:p>
        </p:txBody>
      </p:sp>
      <p:pic>
        <p:nvPicPr>
          <p:cNvPr id="82" name="Picture 81" descr="A close-up of a doll&#10;&#10;Description automatically generated with medium confidence">
            <a:extLst>
              <a:ext uri="{FF2B5EF4-FFF2-40B4-BE49-F238E27FC236}">
                <a16:creationId xmlns:a16="http://schemas.microsoft.com/office/drawing/2014/main" id="{AEF38D04-0A4C-3A4F-87BC-053C731C6B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10" y="4473229"/>
            <a:ext cx="368629" cy="1111250"/>
          </a:xfrm>
          <a:prstGeom prst="rect">
            <a:avLst/>
          </a:prstGeom>
        </p:spPr>
      </p:pic>
      <p:pic>
        <p:nvPicPr>
          <p:cNvPr id="83" name="Picture 82" descr="A close-up of a doll&#10;&#10;Description automatically generated with medium confidence">
            <a:extLst>
              <a:ext uri="{FF2B5EF4-FFF2-40B4-BE49-F238E27FC236}">
                <a16:creationId xmlns:a16="http://schemas.microsoft.com/office/drawing/2014/main" id="{0700704D-4A21-F04B-BDBE-B8A9FC5D1A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242" y="1986457"/>
            <a:ext cx="368629" cy="1111250"/>
          </a:xfrm>
          <a:prstGeom prst="rect">
            <a:avLst/>
          </a:prstGeom>
        </p:spPr>
      </p:pic>
      <p:cxnSp>
        <p:nvCxnSpPr>
          <p:cNvPr id="85" name="Straight Arrow Connector 84">
            <a:extLst>
              <a:ext uri="{FF2B5EF4-FFF2-40B4-BE49-F238E27FC236}">
                <a16:creationId xmlns:a16="http://schemas.microsoft.com/office/drawing/2014/main" id="{3998D26E-8DFF-9C47-8BED-2659F23E6E84}"/>
              </a:ext>
            </a:extLst>
          </p:cNvPr>
          <p:cNvCxnSpPr>
            <a:cxnSpLocks/>
          </p:cNvCxnSpPr>
          <p:nvPr/>
        </p:nvCxnSpPr>
        <p:spPr>
          <a:xfrm>
            <a:off x="730582" y="3204853"/>
            <a:ext cx="0" cy="115944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6" name="Picture 85" descr="A picture containing watch&#10;&#10;Description automatically generated">
            <a:extLst>
              <a:ext uri="{FF2B5EF4-FFF2-40B4-BE49-F238E27FC236}">
                <a16:creationId xmlns:a16="http://schemas.microsoft.com/office/drawing/2014/main" id="{25CE654B-36F1-5A47-BAD3-AE41A57B028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8638" y="3512006"/>
            <a:ext cx="375973" cy="487436"/>
          </a:xfrm>
          <a:prstGeom prst="rect">
            <a:avLst/>
          </a:prstGeom>
        </p:spPr>
      </p:pic>
      <p:grpSp>
        <p:nvGrpSpPr>
          <p:cNvPr id="87" name="Group 86">
            <a:extLst>
              <a:ext uri="{FF2B5EF4-FFF2-40B4-BE49-F238E27FC236}">
                <a16:creationId xmlns:a16="http://schemas.microsoft.com/office/drawing/2014/main" id="{A13BF492-9071-EC46-AA7D-095E76BBFBDA}"/>
              </a:ext>
            </a:extLst>
          </p:cNvPr>
          <p:cNvGrpSpPr/>
          <p:nvPr/>
        </p:nvGrpSpPr>
        <p:grpSpPr>
          <a:xfrm>
            <a:off x="2445143" y="2448708"/>
            <a:ext cx="959596" cy="740087"/>
            <a:chOff x="2769960" y="2125459"/>
            <a:chExt cx="959596" cy="740087"/>
          </a:xfrm>
        </p:grpSpPr>
        <p:sp>
          <p:nvSpPr>
            <p:cNvPr id="88" name="Rounded Rectangle 87">
              <a:extLst>
                <a:ext uri="{FF2B5EF4-FFF2-40B4-BE49-F238E27FC236}">
                  <a16:creationId xmlns:a16="http://schemas.microsoft.com/office/drawing/2014/main" id="{6C348D5B-C409-A846-AEA6-DA437579B8A2}"/>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89" name="Picture 88" descr="Icon&#10;&#10;Description automatically generated">
              <a:extLst>
                <a:ext uri="{FF2B5EF4-FFF2-40B4-BE49-F238E27FC236}">
                  <a16:creationId xmlns:a16="http://schemas.microsoft.com/office/drawing/2014/main" id="{716B3EC4-9DD9-6D43-93AE-24C62FE253B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91" name="Group 90">
            <a:extLst>
              <a:ext uri="{FF2B5EF4-FFF2-40B4-BE49-F238E27FC236}">
                <a16:creationId xmlns:a16="http://schemas.microsoft.com/office/drawing/2014/main" id="{0422F74A-3C69-E644-9868-DC9A277B4A4C}"/>
              </a:ext>
            </a:extLst>
          </p:cNvPr>
          <p:cNvGrpSpPr/>
          <p:nvPr/>
        </p:nvGrpSpPr>
        <p:grpSpPr>
          <a:xfrm>
            <a:off x="2444195" y="4937468"/>
            <a:ext cx="959596" cy="740087"/>
            <a:chOff x="2769012" y="4822569"/>
            <a:chExt cx="959596" cy="740087"/>
          </a:xfrm>
        </p:grpSpPr>
        <p:sp>
          <p:nvSpPr>
            <p:cNvPr id="94" name="Rounded Rectangle 93">
              <a:extLst>
                <a:ext uri="{FF2B5EF4-FFF2-40B4-BE49-F238E27FC236}">
                  <a16:creationId xmlns:a16="http://schemas.microsoft.com/office/drawing/2014/main" id="{D233A26C-9D52-3E40-B004-004E6A499654}"/>
                </a:ext>
              </a:extLst>
            </p:cNvPr>
            <p:cNvSpPr/>
            <p:nvPr/>
          </p:nvSpPr>
          <p:spPr>
            <a:xfrm>
              <a:off x="2769012" y="482256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95" name="Picture 94" descr="Icon&#10;&#10;Description automatically generated">
              <a:extLst>
                <a:ext uri="{FF2B5EF4-FFF2-40B4-BE49-F238E27FC236}">
                  <a16:creationId xmlns:a16="http://schemas.microsoft.com/office/drawing/2014/main" id="{33A08067-2859-0246-A4FA-90AD53B504C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6187" y="4959603"/>
              <a:ext cx="503350" cy="503350"/>
            </a:xfrm>
            <a:prstGeom prst="rect">
              <a:avLst/>
            </a:prstGeom>
          </p:spPr>
        </p:pic>
      </p:grpSp>
      <p:sp>
        <p:nvSpPr>
          <p:cNvPr id="97" name="Rectangle 96">
            <a:extLst>
              <a:ext uri="{FF2B5EF4-FFF2-40B4-BE49-F238E27FC236}">
                <a16:creationId xmlns:a16="http://schemas.microsoft.com/office/drawing/2014/main" id="{6A4BD85A-5092-5E42-9F24-F541A0740EA0}"/>
              </a:ext>
            </a:extLst>
          </p:cNvPr>
          <p:cNvSpPr>
            <a:spLocks/>
          </p:cNvSpPr>
          <p:nvPr/>
        </p:nvSpPr>
        <p:spPr>
          <a:xfrm>
            <a:off x="2323258" y="1988913"/>
            <a:ext cx="1918090"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59D2923-A24F-C740-A8C2-EA1232757587}"/>
              </a:ext>
            </a:extLst>
          </p:cNvPr>
          <p:cNvSpPr txBox="1"/>
          <p:nvPr/>
        </p:nvSpPr>
        <p:spPr>
          <a:xfrm>
            <a:off x="2323257" y="1266654"/>
            <a:ext cx="2058665" cy="642275"/>
          </a:xfrm>
          <a:prstGeom prst="rect">
            <a:avLst/>
          </a:prstGeom>
          <a:noFill/>
        </p:spPr>
        <p:txBody>
          <a:bodyPr wrap="square" rtlCol="0">
            <a:spAutoFit/>
          </a:bodyPr>
          <a:lstStyle/>
          <a:p>
            <a:r>
              <a:rPr lang="en-US" b="1" dirty="0"/>
              <a:t>Experiment 1</a:t>
            </a:r>
            <a:r>
              <a:rPr lang="en-US" dirty="0"/>
              <a:t>: Train Individual Models</a:t>
            </a:r>
          </a:p>
        </p:txBody>
      </p:sp>
      <p:sp>
        <p:nvSpPr>
          <p:cNvPr id="106" name="Up Arrow 105">
            <a:extLst>
              <a:ext uri="{FF2B5EF4-FFF2-40B4-BE49-F238E27FC236}">
                <a16:creationId xmlns:a16="http://schemas.microsoft.com/office/drawing/2014/main" id="{5933003E-8826-F84E-B4AC-CA739497F37A}"/>
              </a:ext>
            </a:extLst>
          </p:cNvPr>
          <p:cNvSpPr/>
          <p:nvPr/>
        </p:nvSpPr>
        <p:spPr>
          <a:xfrm rot="5400000" flipH="1">
            <a:off x="3482164" y="2722188"/>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7" name="Up Arrow 106">
            <a:extLst>
              <a:ext uri="{FF2B5EF4-FFF2-40B4-BE49-F238E27FC236}">
                <a16:creationId xmlns:a16="http://schemas.microsoft.com/office/drawing/2014/main" id="{67D90377-2A9D-A34B-A806-28AF11399328}"/>
              </a:ext>
            </a:extLst>
          </p:cNvPr>
          <p:cNvSpPr/>
          <p:nvPr/>
        </p:nvSpPr>
        <p:spPr>
          <a:xfrm rot="5400000" flipH="1">
            <a:off x="3478663" y="5259370"/>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8" name="Up Arrow 107">
            <a:extLst>
              <a:ext uri="{FF2B5EF4-FFF2-40B4-BE49-F238E27FC236}">
                <a16:creationId xmlns:a16="http://schemas.microsoft.com/office/drawing/2014/main" id="{D97D86D8-0B33-FC4C-B93D-ADF134C4E53B}"/>
              </a:ext>
            </a:extLst>
          </p:cNvPr>
          <p:cNvSpPr/>
          <p:nvPr/>
        </p:nvSpPr>
        <p:spPr>
          <a:xfrm rot="5400000">
            <a:off x="4446985"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9" name="TextBox 108">
            <a:extLst>
              <a:ext uri="{FF2B5EF4-FFF2-40B4-BE49-F238E27FC236}">
                <a16:creationId xmlns:a16="http://schemas.microsoft.com/office/drawing/2014/main" id="{57017F5A-1710-2849-8EF2-6855A70CFE5B}"/>
              </a:ext>
            </a:extLst>
          </p:cNvPr>
          <p:cNvSpPr txBox="1"/>
          <p:nvPr/>
        </p:nvSpPr>
        <p:spPr>
          <a:xfrm>
            <a:off x="4741241" y="1266654"/>
            <a:ext cx="2058664" cy="642275"/>
          </a:xfrm>
          <a:prstGeom prst="rect">
            <a:avLst/>
          </a:prstGeom>
          <a:noFill/>
        </p:spPr>
        <p:txBody>
          <a:bodyPr wrap="square" rtlCol="0">
            <a:spAutoFit/>
          </a:bodyPr>
          <a:lstStyle/>
          <a:p>
            <a:r>
              <a:rPr lang="en-US" b="1" dirty="0"/>
              <a:t>Experiment 2</a:t>
            </a:r>
            <a:r>
              <a:rPr lang="en-US" dirty="0"/>
              <a:t>: Train on Joint Datasets </a:t>
            </a:r>
          </a:p>
        </p:txBody>
      </p:sp>
      <p:sp>
        <p:nvSpPr>
          <p:cNvPr id="110" name="Rectangle 109">
            <a:extLst>
              <a:ext uri="{FF2B5EF4-FFF2-40B4-BE49-F238E27FC236}">
                <a16:creationId xmlns:a16="http://schemas.microsoft.com/office/drawing/2014/main" id="{DA30B88C-C302-FD47-935A-329BD93796D6}"/>
              </a:ext>
            </a:extLst>
          </p:cNvPr>
          <p:cNvSpPr>
            <a:spLocks/>
          </p:cNvSpPr>
          <p:nvPr/>
        </p:nvSpPr>
        <p:spPr>
          <a:xfrm>
            <a:off x="1232137" y="2542081"/>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82ABA12-01C0-5049-9B84-BA8CC825438C}"/>
              </a:ext>
            </a:extLst>
          </p:cNvPr>
          <p:cNvSpPr>
            <a:spLocks/>
          </p:cNvSpPr>
          <p:nvPr/>
        </p:nvSpPr>
        <p:spPr>
          <a:xfrm>
            <a:off x="3676619" y="2543548"/>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CEF11D41-A9BC-3542-A05D-4F7AB5DBAD16}"/>
              </a:ext>
            </a:extLst>
          </p:cNvPr>
          <p:cNvGrpSpPr/>
          <p:nvPr/>
        </p:nvGrpSpPr>
        <p:grpSpPr>
          <a:xfrm>
            <a:off x="5158539" y="2074180"/>
            <a:ext cx="959596" cy="740087"/>
            <a:chOff x="2769960" y="2125459"/>
            <a:chExt cx="959596" cy="740087"/>
          </a:xfrm>
        </p:grpSpPr>
        <p:sp>
          <p:nvSpPr>
            <p:cNvPr id="123" name="Rounded Rectangle 122">
              <a:extLst>
                <a:ext uri="{FF2B5EF4-FFF2-40B4-BE49-F238E27FC236}">
                  <a16:creationId xmlns:a16="http://schemas.microsoft.com/office/drawing/2014/main" id="{E7C1204D-956A-D64C-A435-B8DF4DFB5865}"/>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31" name="Picture 130" descr="Icon&#10;&#10;Description automatically generated">
              <a:extLst>
                <a:ext uri="{FF2B5EF4-FFF2-40B4-BE49-F238E27FC236}">
                  <a16:creationId xmlns:a16="http://schemas.microsoft.com/office/drawing/2014/main" id="{29335E4D-A3D7-A344-987C-11CA2A9CF44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35" name="Group 134">
            <a:extLst>
              <a:ext uri="{FF2B5EF4-FFF2-40B4-BE49-F238E27FC236}">
                <a16:creationId xmlns:a16="http://schemas.microsoft.com/office/drawing/2014/main" id="{EAA0CEFC-A02A-D440-AB4A-1107A0500ABD}"/>
              </a:ext>
            </a:extLst>
          </p:cNvPr>
          <p:cNvGrpSpPr/>
          <p:nvPr/>
        </p:nvGrpSpPr>
        <p:grpSpPr>
          <a:xfrm>
            <a:off x="5163455" y="5297749"/>
            <a:ext cx="959596" cy="740087"/>
            <a:chOff x="2769960" y="2125459"/>
            <a:chExt cx="959596" cy="740087"/>
          </a:xfrm>
        </p:grpSpPr>
        <p:sp>
          <p:nvSpPr>
            <p:cNvPr id="137" name="Rounded Rectangle 136">
              <a:extLst>
                <a:ext uri="{FF2B5EF4-FFF2-40B4-BE49-F238E27FC236}">
                  <a16:creationId xmlns:a16="http://schemas.microsoft.com/office/drawing/2014/main" id="{FE273368-C483-344E-ACDD-39706F0DC144}"/>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38" name="Picture 137" descr="Icon&#10;&#10;Description automatically generated">
              <a:extLst>
                <a:ext uri="{FF2B5EF4-FFF2-40B4-BE49-F238E27FC236}">
                  <a16:creationId xmlns:a16="http://schemas.microsoft.com/office/drawing/2014/main" id="{4E350BD9-2F65-E749-9647-564C5F08589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sp>
        <p:nvSpPr>
          <p:cNvPr id="139" name="Up Arrow 138">
            <a:extLst>
              <a:ext uri="{FF2B5EF4-FFF2-40B4-BE49-F238E27FC236}">
                <a16:creationId xmlns:a16="http://schemas.microsoft.com/office/drawing/2014/main" id="{CA6E6B30-9F56-3545-92D6-7D502B36A788}"/>
              </a:ext>
            </a:extLst>
          </p:cNvPr>
          <p:cNvSpPr/>
          <p:nvPr/>
        </p:nvSpPr>
        <p:spPr>
          <a:xfrm rot="5400000">
            <a:off x="6631221" y="3858467"/>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8C6CACCA-AFF8-A24B-B24C-672E38301FA8}"/>
              </a:ext>
            </a:extLst>
          </p:cNvPr>
          <p:cNvSpPr txBox="1"/>
          <p:nvPr/>
        </p:nvSpPr>
        <p:spPr>
          <a:xfrm>
            <a:off x="6920335" y="1261432"/>
            <a:ext cx="2058665" cy="646331"/>
          </a:xfrm>
          <a:prstGeom prst="rect">
            <a:avLst/>
          </a:prstGeom>
          <a:noFill/>
        </p:spPr>
        <p:txBody>
          <a:bodyPr wrap="square" rtlCol="0">
            <a:spAutoFit/>
          </a:bodyPr>
          <a:lstStyle/>
          <a:p>
            <a:r>
              <a:rPr lang="en-US" b="1" dirty="0">
                <a:highlight>
                  <a:srgbClr val="FFFF00"/>
                </a:highlight>
              </a:rPr>
              <a:t>Experiment 3</a:t>
            </a:r>
            <a:r>
              <a:rPr lang="en-US" dirty="0">
                <a:highlight>
                  <a:srgbClr val="FFFF00"/>
                </a:highlight>
              </a:rPr>
              <a:t>: Transfer Learning</a:t>
            </a:r>
          </a:p>
        </p:txBody>
      </p:sp>
      <p:cxnSp>
        <p:nvCxnSpPr>
          <p:cNvPr id="153" name="Elbow Connector 152">
            <a:extLst>
              <a:ext uri="{FF2B5EF4-FFF2-40B4-BE49-F238E27FC236}">
                <a16:creationId xmlns:a16="http://schemas.microsoft.com/office/drawing/2014/main" id="{65394700-78B0-B641-B120-15BA07C8AFD8}"/>
              </a:ext>
            </a:extLst>
          </p:cNvPr>
          <p:cNvCxnSpPr>
            <a:cxnSpLocks/>
          </p:cNvCxnSpPr>
          <p:nvPr/>
        </p:nvCxnSpPr>
        <p:spPr>
          <a:xfrm>
            <a:off x="3888884" y="5677556"/>
            <a:ext cx="1126612" cy="138502"/>
          </a:xfrm>
          <a:prstGeom prst="bentConnector3">
            <a:avLst>
              <a:gd name="adj1" fmla="val 150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A1A258DF-C810-C24C-A1C1-3406F7143E7C}"/>
              </a:ext>
            </a:extLst>
          </p:cNvPr>
          <p:cNvCxnSpPr>
            <a:cxnSpLocks/>
          </p:cNvCxnSpPr>
          <p:nvPr/>
        </p:nvCxnSpPr>
        <p:spPr>
          <a:xfrm flipV="1">
            <a:off x="1450333" y="2313161"/>
            <a:ext cx="3565163" cy="226368"/>
          </a:xfrm>
          <a:prstGeom prst="bentConnector3">
            <a:avLst>
              <a:gd name="adj1" fmla="val -45"/>
            </a:avLst>
          </a:prstGeom>
          <a:ln w="285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F0175B0-81D2-A543-915B-BAB35132ADF5}"/>
              </a:ext>
            </a:extLst>
          </p:cNvPr>
          <p:cNvCxnSpPr>
            <a:cxnSpLocks/>
          </p:cNvCxnSpPr>
          <p:nvPr/>
        </p:nvCxnSpPr>
        <p:spPr>
          <a:xfrm>
            <a:off x="1781038" y="5332804"/>
            <a:ext cx="43216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4DE9955-C8B0-4445-8E8A-0AE02C95F587}"/>
              </a:ext>
            </a:extLst>
          </p:cNvPr>
          <p:cNvCxnSpPr>
            <a:cxnSpLocks/>
          </p:cNvCxnSpPr>
          <p:nvPr/>
        </p:nvCxnSpPr>
        <p:spPr>
          <a:xfrm flipV="1">
            <a:off x="1781038" y="2811633"/>
            <a:ext cx="432166" cy="2634"/>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505AC30B-C2AC-7945-B0C4-5EA4D767753E}"/>
              </a:ext>
            </a:extLst>
          </p:cNvPr>
          <p:cNvCxnSpPr>
            <a:cxnSpLocks/>
          </p:cNvCxnSpPr>
          <p:nvPr/>
        </p:nvCxnSpPr>
        <p:spPr>
          <a:xfrm>
            <a:off x="2867216" y="3197762"/>
            <a:ext cx="4369922" cy="71017"/>
          </a:xfrm>
          <a:prstGeom prst="bentConnector3">
            <a:avLst>
              <a:gd name="adj1" fmla="val 24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2D3E637A-4FE1-2F4B-AEA4-BFB45C5D7C37}"/>
              </a:ext>
            </a:extLst>
          </p:cNvPr>
          <p:cNvCxnSpPr>
            <a:cxnSpLocks/>
          </p:cNvCxnSpPr>
          <p:nvPr/>
        </p:nvCxnSpPr>
        <p:spPr>
          <a:xfrm flipV="1">
            <a:off x="2867216" y="4802989"/>
            <a:ext cx="4369922" cy="125893"/>
          </a:xfrm>
          <a:prstGeom prst="bentConnector3">
            <a:avLst>
              <a:gd name="adj1" fmla="val 24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DE5E15B-45E2-BD4B-8971-F1F4B5C917E0}"/>
              </a:ext>
            </a:extLst>
          </p:cNvPr>
          <p:cNvGrpSpPr/>
          <p:nvPr/>
        </p:nvGrpSpPr>
        <p:grpSpPr>
          <a:xfrm>
            <a:off x="7266764" y="2898735"/>
            <a:ext cx="959596" cy="740087"/>
            <a:chOff x="2769960" y="2125459"/>
            <a:chExt cx="959596" cy="740087"/>
          </a:xfrm>
        </p:grpSpPr>
        <p:sp>
          <p:nvSpPr>
            <p:cNvPr id="163" name="Rounded Rectangle 162">
              <a:extLst>
                <a:ext uri="{FF2B5EF4-FFF2-40B4-BE49-F238E27FC236}">
                  <a16:creationId xmlns:a16="http://schemas.microsoft.com/office/drawing/2014/main" id="{70F5FB5B-E102-4043-8C3A-DCE2BD4A14B7}"/>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64" name="Picture 163" descr="Icon&#10;&#10;Description automatically generated">
              <a:extLst>
                <a:ext uri="{FF2B5EF4-FFF2-40B4-BE49-F238E27FC236}">
                  <a16:creationId xmlns:a16="http://schemas.microsoft.com/office/drawing/2014/main" id="{E56AF5CC-B346-1F42-A962-A5F07918A02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65" name="Group 164">
            <a:extLst>
              <a:ext uri="{FF2B5EF4-FFF2-40B4-BE49-F238E27FC236}">
                <a16:creationId xmlns:a16="http://schemas.microsoft.com/office/drawing/2014/main" id="{02E7B094-0D46-7C4A-A83F-2B6A1CBF063B}"/>
              </a:ext>
            </a:extLst>
          </p:cNvPr>
          <p:cNvGrpSpPr/>
          <p:nvPr/>
        </p:nvGrpSpPr>
        <p:grpSpPr>
          <a:xfrm>
            <a:off x="1227424" y="2578990"/>
            <a:ext cx="503350" cy="503350"/>
            <a:chOff x="904042" y="2556688"/>
            <a:chExt cx="503350" cy="503350"/>
          </a:xfrm>
        </p:grpSpPr>
        <p:pic>
          <p:nvPicPr>
            <p:cNvPr id="166" name="Picture 165" descr="Icon&#10;&#10;Description automatically generated">
              <a:extLst>
                <a:ext uri="{FF2B5EF4-FFF2-40B4-BE49-F238E27FC236}">
                  <a16:creationId xmlns:a16="http://schemas.microsoft.com/office/drawing/2014/main" id="{304FE124-BEB5-684C-9A65-EA960D2FB73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67" name="TextBox 166">
              <a:extLst>
                <a:ext uri="{FF2B5EF4-FFF2-40B4-BE49-F238E27FC236}">
                  <a16:creationId xmlns:a16="http://schemas.microsoft.com/office/drawing/2014/main" id="{00321F7A-4915-C840-8069-02D5B5A5DA31}"/>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grpSp>
        <p:nvGrpSpPr>
          <p:cNvPr id="168" name="Group 167">
            <a:extLst>
              <a:ext uri="{FF2B5EF4-FFF2-40B4-BE49-F238E27FC236}">
                <a16:creationId xmlns:a16="http://schemas.microsoft.com/office/drawing/2014/main" id="{2995E922-BE07-0143-9D40-426A00DBD6E9}"/>
              </a:ext>
            </a:extLst>
          </p:cNvPr>
          <p:cNvGrpSpPr/>
          <p:nvPr/>
        </p:nvGrpSpPr>
        <p:grpSpPr>
          <a:xfrm>
            <a:off x="1215849" y="5055837"/>
            <a:ext cx="503350" cy="503350"/>
            <a:chOff x="892467" y="5033535"/>
            <a:chExt cx="503350" cy="503350"/>
          </a:xfrm>
        </p:grpSpPr>
        <p:pic>
          <p:nvPicPr>
            <p:cNvPr id="169" name="Picture 168" descr="Icon&#10;&#10;Description automatically generated">
              <a:extLst>
                <a:ext uri="{FF2B5EF4-FFF2-40B4-BE49-F238E27FC236}">
                  <a16:creationId xmlns:a16="http://schemas.microsoft.com/office/drawing/2014/main" id="{30D84976-BA64-994E-80B8-3F4B3238FAC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70" name="TextBox 169">
              <a:extLst>
                <a:ext uri="{FF2B5EF4-FFF2-40B4-BE49-F238E27FC236}">
                  <a16:creationId xmlns:a16="http://schemas.microsoft.com/office/drawing/2014/main" id="{64F5A5D3-A73B-6443-A7C5-3CD4D7627FF2}"/>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grpSp>
        <p:nvGrpSpPr>
          <p:cNvPr id="171" name="Group 170">
            <a:extLst>
              <a:ext uri="{FF2B5EF4-FFF2-40B4-BE49-F238E27FC236}">
                <a16:creationId xmlns:a16="http://schemas.microsoft.com/office/drawing/2014/main" id="{CCA01934-FF1D-5941-8B2C-A75961AC4C72}"/>
              </a:ext>
            </a:extLst>
          </p:cNvPr>
          <p:cNvGrpSpPr/>
          <p:nvPr/>
        </p:nvGrpSpPr>
        <p:grpSpPr>
          <a:xfrm>
            <a:off x="3657764" y="2597655"/>
            <a:ext cx="503350" cy="503350"/>
            <a:chOff x="904042" y="2556688"/>
            <a:chExt cx="503350" cy="503350"/>
          </a:xfrm>
        </p:grpSpPr>
        <p:pic>
          <p:nvPicPr>
            <p:cNvPr id="172" name="Picture 171" descr="Icon&#10;&#10;Description automatically generated">
              <a:extLst>
                <a:ext uri="{FF2B5EF4-FFF2-40B4-BE49-F238E27FC236}">
                  <a16:creationId xmlns:a16="http://schemas.microsoft.com/office/drawing/2014/main" id="{D9009AEF-01F3-034E-B2E4-E0344133103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73" name="TextBox 172">
              <a:extLst>
                <a:ext uri="{FF2B5EF4-FFF2-40B4-BE49-F238E27FC236}">
                  <a16:creationId xmlns:a16="http://schemas.microsoft.com/office/drawing/2014/main" id="{B1B48EDB-0C92-A841-861B-BA304CEA64D0}"/>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74" name="Group 173">
            <a:extLst>
              <a:ext uri="{FF2B5EF4-FFF2-40B4-BE49-F238E27FC236}">
                <a16:creationId xmlns:a16="http://schemas.microsoft.com/office/drawing/2014/main" id="{F36DC138-DAE7-934C-9A4B-ADD484471A04}"/>
              </a:ext>
            </a:extLst>
          </p:cNvPr>
          <p:cNvGrpSpPr/>
          <p:nvPr/>
        </p:nvGrpSpPr>
        <p:grpSpPr>
          <a:xfrm>
            <a:off x="3646189" y="5074502"/>
            <a:ext cx="503350" cy="503350"/>
            <a:chOff x="892467" y="5033535"/>
            <a:chExt cx="503350" cy="503350"/>
          </a:xfrm>
        </p:grpSpPr>
        <p:pic>
          <p:nvPicPr>
            <p:cNvPr id="175" name="Picture 174" descr="Icon&#10;&#10;Description automatically generated">
              <a:extLst>
                <a:ext uri="{FF2B5EF4-FFF2-40B4-BE49-F238E27FC236}">
                  <a16:creationId xmlns:a16="http://schemas.microsoft.com/office/drawing/2014/main" id="{1F568EFF-692A-6842-A989-2943BF4D093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76" name="TextBox 175">
              <a:extLst>
                <a:ext uri="{FF2B5EF4-FFF2-40B4-BE49-F238E27FC236}">
                  <a16:creationId xmlns:a16="http://schemas.microsoft.com/office/drawing/2014/main" id="{D143EA60-8CD5-A943-A17A-3BA98D0A1C18}"/>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grpSp>
        <p:nvGrpSpPr>
          <p:cNvPr id="177" name="Group 176">
            <a:extLst>
              <a:ext uri="{FF2B5EF4-FFF2-40B4-BE49-F238E27FC236}">
                <a16:creationId xmlns:a16="http://schemas.microsoft.com/office/drawing/2014/main" id="{873768C3-FA22-AE4B-8DEB-4F807BD09D18}"/>
              </a:ext>
            </a:extLst>
          </p:cNvPr>
          <p:cNvGrpSpPr/>
          <p:nvPr/>
        </p:nvGrpSpPr>
        <p:grpSpPr>
          <a:xfrm>
            <a:off x="7266764" y="2063353"/>
            <a:ext cx="503350" cy="503350"/>
            <a:chOff x="892467" y="5033535"/>
            <a:chExt cx="503350" cy="503350"/>
          </a:xfrm>
        </p:grpSpPr>
        <p:pic>
          <p:nvPicPr>
            <p:cNvPr id="178" name="Picture 177" descr="Icon&#10;&#10;Description automatically generated">
              <a:extLst>
                <a:ext uri="{FF2B5EF4-FFF2-40B4-BE49-F238E27FC236}">
                  <a16:creationId xmlns:a16="http://schemas.microsoft.com/office/drawing/2014/main" id="{9AE623BB-7809-2A44-9C6D-DF17546B06B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79" name="TextBox 178">
              <a:extLst>
                <a:ext uri="{FF2B5EF4-FFF2-40B4-BE49-F238E27FC236}">
                  <a16:creationId xmlns:a16="http://schemas.microsoft.com/office/drawing/2014/main" id="{28003757-6CD1-014B-ACFE-BB4CDF4C11FB}"/>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cxnSp>
        <p:nvCxnSpPr>
          <p:cNvPr id="180" name="Straight Arrow Connector 179">
            <a:extLst>
              <a:ext uri="{FF2B5EF4-FFF2-40B4-BE49-F238E27FC236}">
                <a16:creationId xmlns:a16="http://schemas.microsoft.com/office/drawing/2014/main" id="{B205847F-8608-2F41-B353-F80C37F5239E}"/>
              </a:ext>
            </a:extLst>
          </p:cNvPr>
          <p:cNvCxnSpPr>
            <a:cxnSpLocks/>
          </p:cNvCxnSpPr>
          <p:nvPr/>
        </p:nvCxnSpPr>
        <p:spPr>
          <a:xfrm>
            <a:off x="7514938" y="2593514"/>
            <a:ext cx="0" cy="24945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93EE1115-04E9-E04C-8E91-BA6D42FB8A68}"/>
              </a:ext>
            </a:extLst>
          </p:cNvPr>
          <p:cNvGrpSpPr/>
          <p:nvPr/>
        </p:nvGrpSpPr>
        <p:grpSpPr>
          <a:xfrm>
            <a:off x="7265816" y="4432945"/>
            <a:ext cx="959596" cy="740087"/>
            <a:chOff x="2769960" y="2125459"/>
            <a:chExt cx="959596" cy="740087"/>
          </a:xfrm>
        </p:grpSpPr>
        <p:sp>
          <p:nvSpPr>
            <p:cNvPr id="182" name="Rounded Rectangle 181">
              <a:extLst>
                <a:ext uri="{FF2B5EF4-FFF2-40B4-BE49-F238E27FC236}">
                  <a16:creationId xmlns:a16="http://schemas.microsoft.com/office/drawing/2014/main" id="{3CA3D1F0-2297-1141-8FE3-871E2959F22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83" name="Picture 182" descr="Icon&#10;&#10;Description automatically generated">
              <a:extLst>
                <a:ext uri="{FF2B5EF4-FFF2-40B4-BE49-F238E27FC236}">
                  <a16:creationId xmlns:a16="http://schemas.microsoft.com/office/drawing/2014/main" id="{23E35FE7-144C-544B-A2E0-194621E76EC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84" name="Group 183">
            <a:extLst>
              <a:ext uri="{FF2B5EF4-FFF2-40B4-BE49-F238E27FC236}">
                <a16:creationId xmlns:a16="http://schemas.microsoft.com/office/drawing/2014/main" id="{EC5B3B3D-BB82-574C-BFA9-41767E597239}"/>
              </a:ext>
            </a:extLst>
          </p:cNvPr>
          <p:cNvGrpSpPr/>
          <p:nvPr/>
        </p:nvGrpSpPr>
        <p:grpSpPr>
          <a:xfrm>
            <a:off x="7266764" y="5528084"/>
            <a:ext cx="503350" cy="503350"/>
            <a:chOff x="904042" y="2612443"/>
            <a:chExt cx="503350" cy="503350"/>
          </a:xfrm>
        </p:grpSpPr>
        <p:pic>
          <p:nvPicPr>
            <p:cNvPr id="185" name="Picture 184" descr="Icon&#10;&#10;Description automatically generated">
              <a:extLst>
                <a:ext uri="{FF2B5EF4-FFF2-40B4-BE49-F238E27FC236}">
                  <a16:creationId xmlns:a16="http://schemas.microsoft.com/office/drawing/2014/main" id="{1D61EFB8-1910-B243-8B3D-5E8102DE1C4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612443"/>
              <a:ext cx="503350" cy="503350"/>
            </a:xfrm>
            <a:prstGeom prst="rect">
              <a:avLst/>
            </a:prstGeom>
            <a:solidFill>
              <a:schemeClr val="bg1">
                <a:alpha val="0"/>
              </a:schemeClr>
            </a:solidFill>
          </p:spPr>
        </p:pic>
        <p:sp>
          <p:nvSpPr>
            <p:cNvPr id="186" name="TextBox 185">
              <a:extLst>
                <a:ext uri="{FF2B5EF4-FFF2-40B4-BE49-F238E27FC236}">
                  <a16:creationId xmlns:a16="http://schemas.microsoft.com/office/drawing/2014/main" id="{494F6435-74A8-6940-9C9E-CFF5CB9E5A8D}"/>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cxnSp>
        <p:nvCxnSpPr>
          <p:cNvPr id="187" name="Straight Arrow Connector 186">
            <a:extLst>
              <a:ext uri="{FF2B5EF4-FFF2-40B4-BE49-F238E27FC236}">
                <a16:creationId xmlns:a16="http://schemas.microsoft.com/office/drawing/2014/main" id="{9BC7935C-92A1-9946-80C2-CC6896E4B7BC}"/>
              </a:ext>
            </a:extLst>
          </p:cNvPr>
          <p:cNvCxnSpPr>
            <a:cxnSpLocks/>
          </p:cNvCxnSpPr>
          <p:nvPr/>
        </p:nvCxnSpPr>
        <p:spPr>
          <a:xfrm flipV="1">
            <a:off x="7514938" y="5201775"/>
            <a:ext cx="0" cy="25867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46FD8F9D-2A72-ED49-84F5-FE072DF1F1E0}"/>
              </a:ext>
            </a:extLst>
          </p:cNvPr>
          <p:cNvGrpSpPr/>
          <p:nvPr/>
        </p:nvGrpSpPr>
        <p:grpSpPr>
          <a:xfrm>
            <a:off x="4804449" y="1986457"/>
            <a:ext cx="1614933" cy="4140521"/>
            <a:chOff x="4804449" y="1986457"/>
            <a:chExt cx="1614933" cy="4140521"/>
          </a:xfrm>
        </p:grpSpPr>
        <p:sp>
          <p:nvSpPr>
            <p:cNvPr id="189" name="Rectangle 188">
              <a:extLst>
                <a:ext uri="{FF2B5EF4-FFF2-40B4-BE49-F238E27FC236}">
                  <a16:creationId xmlns:a16="http://schemas.microsoft.com/office/drawing/2014/main" id="{EB7DE6AB-2589-AF4D-A494-6A0C8732C852}"/>
                </a:ext>
              </a:extLst>
            </p:cNvPr>
            <p:cNvSpPr>
              <a:spLocks/>
            </p:cNvSpPr>
            <p:nvPr/>
          </p:nvSpPr>
          <p:spPr>
            <a:xfrm>
              <a:off x="4804449"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669046E9-FFB4-8C41-A42B-F6DD8360CCC5}"/>
                </a:ext>
              </a:extLst>
            </p:cNvPr>
            <p:cNvCxnSpPr>
              <a:cxnSpLocks/>
            </p:cNvCxnSpPr>
            <p:nvPr/>
          </p:nvCxnSpPr>
          <p:spPr>
            <a:xfrm>
              <a:off x="4804449" y="4000963"/>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F9C22751-6A98-B541-ADD5-E89E9AC9A1E9}"/>
              </a:ext>
            </a:extLst>
          </p:cNvPr>
          <p:cNvGrpSpPr/>
          <p:nvPr/>
        </p:nvGrpSpPr>
        <p:grpSpPr>
          <a:xfrm>
            <a:off x="7014224" y="1986457"/>
            <a:ext cx="1614934" cy="4140521"/>
            <a:chOff x="7014224" y="1986457"/>
            <a:chExt cx="1614934" cy="4140521"/>
          </a:xfrm>
        </p:grpSpPr>
        <p:sp>
          <p:nvSpPr>
            <p:cNvPr id="192" name="Rectangle 191">
              <a:extLst>
                <a:ext uri="{FF2B5EF4-FFF2-40B4-BE49-F238E27FC236}">
                  <a16:creationId xmlns:a16="http://schemas.microsoft.com/office/drawing/2014/main" id="{AA5DC897-41D8-0A4B-97C2-3D896DDF0D52}"/>
                </a:ext>
              </a:extLst>
            </p:cNvPr>
            <p:cNvSpPr>
              <a:spLocks/>
            </p:cNvSpPr>
            <p:nvPr/>
          </p:nvSpPr>
          <p:spPr>
            <a:xfrm>
              <a:off x="7014225"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22CCABE5-45D0-C441-9805-C7E9201301B8}"/>
                </a:ext>
              </a:extLst>
            </p:cNvPr>
            <p:cNvCxnSpPr>
              <a:cxnSpLocks/>
            </p:cNvCxnSpPr>
            <p:nvPr/>
          </p:nvCxnSpPr>
          <p:spPr>
            <a:xfrm>
              <a:off x="7014224" y="3999442"/>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255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07699" y="311597"/>
            <a:ext cx="9863391" cy="832989"/>
          </a:xfrm>
        </p:spPr>
        <p:txBody>
          <a:bodyPr>
            <a:noAutofit/>
          </a:bodyPr>
          <a:lstStyle/>
          <a:p>
            <a:r>
              <a:rPr lang="en-US" sz="3150" dirty="0">
                <a:latin typeface="Avenir Next LT Pro" panose="020B0504020202020204" pitchFamily="34" charset="77"/>
              </a:rPr>
              <a:t>Experiment: Transfer Learning (Baseline)</a:t>
            </a:r>
          </a:p>
        </p:txBody>
      </p:sp>
      <p:pic>
        <p:nvPicPr>
          <p:cNvPr id="2" name="reconstruction_space" descr="reconstruction_space">
            <a:hlinkClick r:id="" action="ppaction://media"/>
            <a:extLst>
              <a:ext uri="{FF2B5EF4-FFF2-40B4-BE49-F238E27FC236}">
                <a16:creationId xmlns:a16="http://schemas.microsoft.com/office/drawing/2014/main" id="{3C015411-6FAB-F04E-8B03-B62BC6976C5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7699" y="1425904"/>
            <a:ext cx="6510601" cy="4340401"/>
          </a:xfrm>
          <a:prstGeom prst="rect">
            <a:avLst/>
          </a:prstGeom>
        </p:spPr>
      </p:pic>
      <p:pic>
        <p:nvPicPr>
          <p:cNvPr id="8" name="synthetic_data" descr="synthetic_data">
            <a:hlinkClick r:id="" action="ppaction://media"/>
            <a:extLst>
              <a:ext uri="{FF2B5EF4-FFF2-40B4-BE49-F238E27FC236}">
                <a16:creationId xmlns:a16="http://schemas.microsoft.com/office/drawing/2014/main" id="{2B8B624A-F5EF-1A4D-97B9-C3B82D10E9D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766029"/>
            <a:ext cx="5499100" cy="3666067"/>
          </a:xfrm>
          <a:prstGeom prst="rect">
            <a:avLst/>
          </a:prstGeom>
        </p:spPr>
      </p:pic>
    </p:spTree>
    <p:extLst>
      <p:ext uri="{BB962C8B-B14F-4D97-AF65-F5344CB8AC3E}">
        <p14:creationId xmlns:p14="http://schemas.microsoft.com/office/powerpoint/2010/main" val="21298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07699" y="311597"/>
            <a:ext cx="9863391" cy="832989"/>
          </a:xfrm>
        </p:spPr>
        <p:txBody>
          <a:bodyPr>
            <a:noAutofit/>
          </a:bodyPr>
          <a:lstStyle/>
          <a:p>
            <a:r>
              <a:rPr lang="en-US" sz="3150" dirty="0">
                <a:latin typeface="Avenir Next LT Pro" panose="020B0504020202020204" pitchFamily="34" charset="77"/>
              </a:rPr>
              <a:t>Experiment: Transfer Learning (Baseline)</a:t>
            </a:r>
          </a:p>
        </p:txBody>
      </p:sp>
      <p:pic>
        <p:nvPicPr>
          <p:cNvPr id="5" name="reconstruction2_space" descr="reconstruction2_space">
            <a:hlinkClick r:id="" action="ppaction://media"/>
            <a:extLst>
              <a:ext uri="{FF2B5EF4-FFF2-40B4-BE49-F238E27FC236}">
                <a16:creationId xmlns:a16="http://schemas.microsoft.com/office/drawing/2014/main" id="{D65B1436-C43C-CE43-9B87-3ED3ABFD7A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5799" y="1428861"/>
            <a:ext cx="6510602" cy="4340401"/>
          </a:xfrm>
          <a:prstGeom prst="rect">
            <a:avLst/>
          </a:prstGeom>
        </p:spPr>
      </p:pic>
      <p:pic>
        <p:nvPicPr>
          <p:cNvPr id="6" name="synthetic2_data" descr="synthetic2_data">
            <a:hlinkClick r:id="" action="ppaction://media"/>
            <a:extLst>
              <a:ext uri="{FF2B5EF4-FFF2-40B4-BE49-F238E27FC236}">
                <a16:creationId xmlns:a16="http://schemas.microsoft.com/office/drawing/2014/main" id="{8AD5A64D-8620-D944-8FBC-E63BF3294F7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770261"/>
            <a:ext cx="5486400" cy="3657600"/>
          </a:xfrm>
          <a:prstGeom prst="rect">
            <a:avLst/>
          </a:prstGeom>
        </p:spPr>
      </p:pic>
    </p:spTree>
    <p:extLst>
      <p:ext uri="{BB962C8B-B14F-4D97-AF65-F5344CB8AC3E}">
        <p14:creationId xmlns:p14="http://schemas.microsoft.com/office/powerpoint/2010/main" val="26475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Experiment 4</a:t>
            </a:r>
          </a:p>
        </p:txBody>
      </p:sp>
      <p:pic>
        <p:nvPicPr>
          <p:cNvPr id="25" name="Picture 24" descr="A close-up of a doll&#10;&#10;Description automatically generated with medium confidence">
            <a:extLst>
              <a:ext uri="{FF2B5EF4-FFF2-40B4-BE49-F238E27FC236}">
                <a16:creationId xmlns:a16="http://schemas.microsoft.com/office/drawing/2014/main" id="{54918E47-7858-A547-A943-C52E16098C5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10" y="4473229"/>
            <a:ext cx="368629" cy="1111250"/>
          </a:xfrm>
          <a:prstGeom prst="rect">
            <a:avLst/>
          </a:prstGeom>
        </p:spPr>
      </p:pic>
      <p:pic>
        <p:nvPicPr>
          <p:cNvPr id="29" name="Picture 28" descr="A close-up of a doll&#10;&#10;Description automatically generated with medium confidence">
            <a:extLst>
              <a:ext uri="{FF2B5EF4-FFF2-40B4-BE49-F238E27FC236}">
                <a16:creationId xmlns:a16="http://schemas.microsoft.com/office/drawing/2014/main" id="{FBAACB6A-4359-2142-B568-F02C6010E3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242" y="1986457"/>
            <a:ext cx="368629" cy="1111250"/>
          </a:xfrm>
          <a:prstGeom prst="rect">
            <a:avLst/>
          </a:prstGeom>
        </p:spPr>
      </p:pic>
      <p:cxnSp>
        <p:nvCxnSpPr>
          <p:cNvPr id="30" name="Straight Arrow Connector 29">
            <a:extLst>
              <a:ext uri="{FF2B5EF4-FFF2-40B4-BE49-F238E27FC236}">
                <a16:creationId xmlns:a16="http://schemas.microsoft.com/office/drawing/2014/main" id="{8665E5B5-B81A-9E43-B07A-70DD6A70517E}"/>
              </a:ext>
            </a:extLst>
          </p:cNvPr>
          <p:cNvCxnSpPr>
            <a:cxnSpLocks/>
          </p:cNvCxnSpPr>
          <p:nvPr/>
        </p:nvCxnSpPr>
        <p:spPr>
          <a:xfrm>
            <a:off x="730582" y="3204853"/>
            <a:ext cx="0" cy="115944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descr="A picture containing watch&#10;&#10;Description automatically generated">
            <a:extLst>
              <a:ext uri="{FF2B5EF4-FFF2-40B4-BE49-F238E27FC236}">
                <a16:creationId xmlns:a16="http://schemas.microsoft.com/office/drawing/2014/main" id="{04D05299-6590-1F49-B66A-D0499188D71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8638" y="3512006"/>
            <a:ext cx="375973" cy="487436"/>
          </a:xfrm>
          <a:prstGeom prst="rect">
            <a:avLst/>
          </a:prstGeom>
        </p:spPr>
      </p:pic>
      <p:grpSp>
        <p:nvGrpSpPr>
          <p:cNvPr id="11" name="Group 10">
            <a:extLst>
              <a:ext uri="{FF2B5EF4-FFF2-40B4-BE49-F238E27FC236}">
                <a16:creationId xmlns:a16="http://schemas.microsoft.com/office/drawing/2014/main" id="{A5748FF1-E12D-4345-B58F-53FCFA8D0427}"/>
              </a:ext>
            </a:extLst>
          </p:cNvPr>
          <p:cNvGrpSpPr/>
          <p:nvPr/>
        </p:nvGrpSpPr>
        <p:grpSpPr>
          <a:xfrm>
            <a:off x="2445143" y="2448708"/>
            <a:ext cx="959596" cy="740087"/>
            <a:chOff x="2769960" y="2125459"/>
            <a:chExt cx="959596" cy="740087"/>
          </a:xfrm>
        </p:grpSpPr>
        <p:sp>
          <p:nvSpPr>
            <p:cNvPr id="33" name="Rounded Rectangle 32">
              <a:extLst>
                <a:ext uri="{FF2B5EF4-FFF2-40B4-BE49-F238E27FC236}">
                  <a16:creationId xmlns:a16="http://schemas.microsoft.com/office/drawing/2014/main" id="{081B0D74-1217-BC4F-B357-996A930C88E4}"/>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34" name="Picture 33" descr="Icon&#10;&#10;Description automatically generated">
              <a:extLst>
                <a:ext uri="{FF2B5EF4-FFF2-40B4-BE49-F238E27FC236}">
                  <a16:creationId xmlns:a16="http://schemas.microsoft.com/office/drawing/2014/main" id="{586F6A1D-4822-4F41-B747-3B450CF5491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3" name="Group 12">
            <a:extLst>
              <a:ext uri="{FF2B5EF4-FFF2-40B4-BE49-F238E27FC236}">
                <a16:creationId xmlns:a16="http://schemas.microsoft.com/office/drawing/2014/main" id="{AE7F4AAA-CDF9-7F43-AC2D-CF3094983AD9}"/>
              </a:ext>
            </a:extLst>
          </p:cNvPr>
          <p:cNvGrpSpPr/>
          <p:nvPr/>
        </p:nvGrpSpPr>
        <p:grpSpPr>
          <a:xfrm>
            <a:off x="2444195" y="4937468"/>
            <a:ext cx="959596" cy="740087"/>
            <a:chOff x="2769012" y="4822569"/>
            <a:chExt cx="959596" cy="740087"/>
          </a:xfrm>
        </p:grpSpPr>
        <p:sp>
          <p:nvSpPr>
            <p:cNvPr id="36" name="Rounded Rectangle 35">
              <a:extLst>
                <a:ext uri="{FF2B5EF4-FFF2-40B4-BE49-F238E27FC236}">
                  <a16:creationId xmlns:a16="http://schemas.microsoft.com/office/drawing/2014/main" id="{6F5CBC23-8977-3A48-8866-AE0F43A7D650}"/>
                </a:ext>
              </a:extLst>
            </p:cNvPr>
            <p:cNvSpPr/>
            <p:nvPr/>
          </p:nvSpPr>
          <p:spPr>
            <a:xfrm>
              <a:off x="2769012" y="482256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39" name="Picture 38" descr="Icon&#10;&#10;Description automatically generated">
              <a:extLst>
                <a:ext uri="{FF2B5EF4-FFF2-40B4-BE49-F238E27FC236}">
                  <a16:creationId xmlns:a16="http://schemas.microsoft.com/office/drawing/2014/main" id="{11C7E05E-6902-F648-A461-F6B0CC52C2E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6187" y="4959603"/>
              <a:ext cx="503350" cy="503350"/>
            </a:xfrm>
            <a:prstGeom prst="rect">
              <a:avLst/>
            </a:prstGeom>
          </p:spPr>
        </p:pic>
      </p:grpSp>
      <p:sp>
        <p:nvSpPr>
          <p:cNvPr id="8" name="Rectangle 7">
            <a:extLst>
              <a:ext uri="{FF2B5EF4-FFF2-40B4-BE49-F238E27FC236}">
                <a16:creationId xmlns:a16="http://schemas.microsoft.com/office/drawing/2014/main" id="{0046BF02-0BE8-7D41-B828-C43FE8C5184E}"/>
              </a:ext>
            </a:extLst>
          </p:cNvPr>
          <p:cNvSpPr>
            <a:spLocks/>
          </p:cNvSpPr>
          <p:nvPr/>
        </p:nvSpPr>
        <p:spPr>
          <a:xfrm>
            <a:off x="2323258" y="1988913"/>
            <a:ext cx="1918090"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0E1800-87DD-8B48-B10B-8D05605F6EEE}"/>
              </a:ext>
            </a:extLst>
          </p:cNvPr>
          <p:cNvSpPr txBox="1"/>
          <p:nvPr/>
        </p:nvSpPr>
        <p:spPr>
          <a:xfrm>
            <a:off x="2323257" y="1266654"/>
            <a:ext cx="2058665" cy="642275"/>
          </a:xfrm>
          <a:prstGeom prst="rect">
            <a:avLst/>
          </a:prstGeom>
          <a:noFill/>
        </p:spPr>
        <p:txBody>
          <a:bodyPr wrap="square" rtlCol="0">
            <a:spAutoFit/>
          </a:bodyPr>
          <a:lstStyle/>
          <a:p>
            <a:r>
              <a:rPr lang="en-US" b="1" dirty="0"/>
              <a:t>Experiment 1</a:t>
            </a:r>
            <a:r>
              <a:rPr lang="en-US" dirty="0"/>
              <a:t>: Train Individual Models</a:t>
            </a:r>
          </a:p>
        </p:txBody>
      </p:sp>
      <p:sp>
        <p:nvSpPr>
          <p:cNvPr id="48" name="Up Arrow 47">
            <a:extLst>
              <a:ext uri="{FF2B5EF4-FFF2-40B4-BE49-F238E27FC236}">
                <a16:creationId xmlns:a16="http://schemas.microsoft.com/office/drawing/2014/main" id="{07C3B4BC-76B1-0847-8A35-BEF5F7C8829A}"/>
              </a:ext>
            </a:extLst>
          </p:cNvPr>
          <p:cNvSpPr/>
          <p:nvPr/>
        </p:nvSpPr>
        <p:spPr>
          <a:xfrm rot="5400000" flipH="1">
            <a:off x="3482164" y="2722188"/>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Up Arrow 48">
            <a:extLst>
              <a:ext uri="{FF2B5EF4-FFF2-40B4-BE49-F238E27FC236}">
                <a16:creationId xmlns:a16="http://schemas.microsoft.com/office/drawing/2014/main" id="{B796D668-5BA8-D245-8815-90F176C624EF}"/>
              </a:ext>
            </a:extLst>
          </p:cNvPr>
          <p:cNvSpPr/>
          <p:nvPr/>
        </p:nvSpPr>
        <p:spPr>
          <a:xfrm rot="5400000" flipH="1">
            <a:off x="3478663" y="5259370"/>
            <a:ext cx="120531" cy="21681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Up Arrow 49">
            <a:extLst>
              <a:ext uri="{FF2B5EF4-FFF2-40B4-BE49-F238E27FC236}">
                <a16:creationId xmlns:a16="http://schemas.microsoft.com/office/drawing/2014/main" id="{F98C0C26-8127-5848-8A24-DCAC6C2B9C69}"/>
              </a:ext>
            </a:extLst>
          </p:cNvPr>
          <p:cNvSpPr/>
          <p:nvPr/>
        </p:nvSpPr>
        <p:spPr>
          <a:xfrm rot="5400000">
            <a:off x="4446985"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27AA0F69-5030-C74A-8571-640174EF9176}"/>
              </a:ext>
            </a:extLst>
          </p:cNvPr>
          <p:cNvSpPr txBox="1"/>
          <p:nvPr/>
        </p:nvSpPr>
        <p:spPr>
          <a:xfrm>
            <a:off x="4741241" y="1266654"/>
            <a:ext cx="2058664" cy="642275"/>
          </a:xfrm>
          <a:prstGeom prst="rect">
            <a:avLst/>
          </a:prstGeom>
          <a:noFill/>
        </p:spPr>
        <p:txBody>
          <a:bodyPr wrap="square" rtlCol="0">
            <a:spAutoFit/>
          </a:bodyPr>
          <a:lstStyle/>
          <a:p>
            <a:r>
              <a:rPr lang="en-US" b="1" dirty="0"/>
              <a:t>Experiment 2</a:t>
            </a:r>
            <a:r>
              <a:rPr lang="en-US" dirty="0"/>
              <a:t>: Train on Joint Datasets </a:t>
            </a:r>
          </a:p>
        </p:txBody>
      </p:sp>
      <p:sp>
        <p:nvSpPr>
          <p:cNvPr id="56" name="Rectangle 55">
            <a:extLst>
              <a:ext uri="{FF2B5EF4-FFF2-40B4-BE49-F238E27FC236}">
                <a16:creationId xmlns:a16="http://schemas.microsoft.com/office/drawing/2014/main" id="{120BDA0D-0691-B54C-9944-91C13C758E1F}"/>
              </a:ext>
            </a:extLst>
          </p:cNvPr>
          <p:cNvSpPr>
            <a:spLocks/>
          </p:cNvSpPr>
          <p:nvPr/>
        </p:nvSpPr>
        <p:spPr>
          <a:xfrm>
            <a:off x="1232137" y="2542081"/>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3C9AE21-F7EF-9D40-B341-1A9E62F73BBF}"/>
              </a:ext>
            </a:extLst>
          </p:cNvPr>
          <p:cNvSpPr>
            <a:spLocks/>
          </p:cNvSpPr>
          <p:nvPr/>
        </p:nvSpPr>
        <p:spPr>
          <a:xfrm>
            <a:off x="3676619" y="2543548"/>
            <a:ext cx="458737" cy="3135474"/>
          </a:xfrm>
          <a:prstGeom prst="rect">
            <a:avLst/>
          </a:prstGeom>
          <a:noFill/>
          <a:ln w="34925">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4A9231B-EBA1-9C4D-A97D-3256B5724F63}"/>
              </a:ext>
            </a:extLst>
          </p:cNvPr>
          <p:cNvGrpSpPr/>
          <p:nvPr/>
        </p:nvGrpSpPr>
        <p:grpSpPr>
          <a:xfrm>
            <a:off x="5158539" y="2074180"/>
            <a:ext cx="959596" cy="740087"/>
            <a:chOff x="2769960" y="2125459"/>
            <a:chExt cx="959596" cy="740087"/>
          </a:xfrm>
        </p:grpSpPr>
        <p:sp>
          <p:nvSpPr>
            <p:cNvPr id="60" name="Rounded Rectangle 59">
              <a:extLst>
                <a:ext uri="{FF2B5EF4-FFF2-40B4-BE49-F238E27FC236}">
                  <a16:creationId xmlns:a16="http://schemas.microsoft.com/office/drawing/2014/main" id="{E3B15C72-EC71-7244-A334-CCE7A7341D3A}"/>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61" name="Picture 60" descr="Icon&#10;&#10;Description automatically generated">
              <a:extLst>
                <a:ext uri="{FF2B5EF4-FFF2-40B4-BE49-F238E27FC236}">
                  <a16:creationId xmlns:a16="http://schemas.microsoft.com/office/drawing/2014/main" id="{0F2FED47-07AA-DD45-958C-B98F16549B3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62" name="Group 61">
            <a:extLst>
              <a:ext uri="{FF2B5EF4-FFF2-40B4-BE49-F238E27FC236}">
                <a16:creationId xmlns:a16="http://schemas.microsoft.com/office/drawing/2014/main" id="{5D137425-8AF2-B444-8D15-D872E3705E07}"/>
              </a:ext>
            </a:extLst>
          </p:cNvPr>
          <p:cNvGrpSpPr/>
          <p:nvPr/>
        </p:nvGrpSpPr>
        <p:grpSpPr>
          <a:xfrm>
            <a:off x="5163455" y="5297749"/>
            <a:ext cx="959596" cy="740087"/>
            <a:chOff x="2769960" y="2125459"/>
            <a:chExt cx="959596" cy="740087"/>
          </a:xfrm>
        </p:grpSpPr>
        <p:sp>
          <p:nvSpPr>
            <p:cNvPr id="63" name="Rounded Rectangle 62">
              <a:extLst>
                <a:ext uri="{FF2B5EF4-FFF2-40B4-BE49-F238E27FC236}">
                  <a16:creationId xmlns:a16="http://schemas.microsoft.com/office/drawing/2014/main" id="{14C712E7-AD5D-D141-8871-6F16054FB78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64" name="Picture 63" descr="Icon&#10;&#10;Description automatically generated">
              <a:extLst>
                <a:ext uri="{FF2B5EF4-FFF2-40B4-BE49-F238E27FC236}">
                  <a16:creationId xmlns:a16="http://schemas.microsoft.com/office/drawing/2014/main" id="{F7550161-A6C8-4348-BCE5-3456417EF52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sp>
        <p:nvSpPr>
          <p:cNvPr id="65" name="Up Arrow 64">
            <a:extLst>
              <a:ext uri="{FF2B5EF4-FFF2-40B4-BE49-F238E27FC236}">
                <a16:creationId xmlns:a16="http://schemas.microsoft.com/office/drawing/2014/main" id="{4014E3B9-EB48-3A4C-834B-C82312D3404B}"/>
              </a:ext>
            </a:extLst>
          </p:cNvPr>
          <p:cNvSpPr/>
          <p:nvPr/>
        </p:nvSpPr>
        <p:spPr>
          <a:xfrm rot="5400000">
            <a:off x="6631221" y="3858467"/>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8" name="TextBox 67">
            <a:extLst>
              <a:ext uri="{FF2B5EF4-FFF2-40B4-BE49-F238E27FC236}">
                <a16:creationId xmlns:a16="http://schemas.microsoft.com/office/drawing/2014/main" id="{D9043596-6891-3D46-96D5-FA8A2CB5FC56}"/>
              </a:ext>
            </a:extLst>
          </p:cNvPr>
          <p:cNvSpPr txBox="1"/>
          <p:nvPr/>
        </p:nvSpPr>
        <p:spPr>
          <a:xfrm>
            <a:off x="6920335" y="1261432"/>
            <a:ext cx="2058665" cy="646331"/>
          </a:xfrm>
          <a:prstGeom prst="rect">
            <a:avLst/>
          </a:prstGeom>
          <a:noFill/>
        </p:spPr>
        <p:txBody>
          <a:bodyPr wrap="square" rtlCol="0">
            <a:spAutoFit/>
          </a:bodyPr>
          <a:lstStyle/>
          <a:p>
            <a:r>
              <a:rPr lang="en-US" b="1" dirty="0"/>
              <a:t>Experiment 3</a:t>
            </a:r>
            <a:r>
              <a:rPr lang="en-US" dirty="0"/>
              <a:t>: Transfer Learning</a:t>
            </a:r>
          </a:p>
        </p:txBody>
      </p:sp>
      <p:cxnSp>
        <p:nvCxnSpPr>
          <p:cNvPr id="21" name="Elbow Connector 20">
            <a:extLst>
              <a:ext uri="{FF2B5EF4-FFF2-40B4-BE49-F238E27FC236}">
                <a16:creationId xmlns:a16="http://schemas.microsoft.com/office/drawing/2014/main" id="{B0941BC5-F47F-7B46-91C2-779703697F66}"/>
              </a:ext>
            </a:extLst>
          </p:cNvPr>
          <p:cNvCxnSpPr>
            <a:cxnSpLocks/>
          </p:cNvCxnSpPr>
          <p:nvPr/>
        </p:nvCxnSpPr>
        <p:spPr>
          <a:xfrm>
            <a:off x="3888884" y="5677556"/>
            <a:ext cx="1126612" cy="138502"/>
          </a:xfrm>
          <a:prstGeom prst="bentConnector3">
            <a:avLst>
              <a:gd name="adj1" fmla="val 150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9487EA2C-068A-FB42-B9B4-4FB0C14B5AEF}"/>
              </a:ext>
            </a:extLst>
          </p:cNvPr>
          <p:cNvCxnSpPr>
            <a:cxnSpLocks/>
          </p:cNvCxnSpPr>
          <p:nvPr/>
        </p:nvCxnSpPr>
        <p:spPr>
          <a:xfrm flipV="1">
            <a:off x="1450333" y="2313161"/>
            <a:ext cx="3565163" cy="226368"/>
          </a:xfrm>
          <a:prstGeom prst="bentConnector3">
            <a:avLst>
              <a:gd name="adj1" fmla="val -45"/>
            </a:avLst>
          </a:prstGeom>
          <a:ln w="285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69FB4AA-BF3B-A04F-B1C0-A02A5034F309}"/>
              </a:ext>
            </a:extLst>
          </p:cNvPr>
          <p:cNvCxnSpPr>
            <a:cxnSpLocks/>
          </p:cNvCxnSpPr>
          <p:nvPr/>
        </p:nvCxnSpPr>
        <p:spPr>
          <a:xfrm>
            <a:off x="1781038" y="5332804"/>
            <a:ext cx="43216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683A72-CAAA-D44E-9FAD-0A2B08EEF65A}"/>
              </a:ext>
            </a:extLst>
          </p:cNvPr>
          <p:cNvCxnSpPr>
            <a:cxnSpLocks/>
          </p:cNvCxnSpPr>
          <p:nvPr/>
        </p:nvCxnSpPr>
        <p:spPr>
          <a:xfrm flipV="1">
            <a:off x="1781038" y="2811633"/>
            <a:ext cx="432166" cy="2634"/>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F1D2A434-ED91-144B-BF6C-186DF8E19B89}"/>
              </a:ext>
            </a:extLst>
          </p:cNvPr>
          <p:cNvCxnSpPr>
            <a:cxnSpLocks/>
          </p:cNvCxnSpPr>
          <p:nvPr/>
        </p:nvCxnSpPr>
        <p:spPr>
          <a:xfrm>
            <a:off x="2867216" y="3197762"/>
            <a:ext cx="4369922" cy="71017"/>
          </a:xfrm>
          <a:prstGeom prst="bentConnector3">
            <a:avLst>
              <a:gd name="adj1" fmla="val 240"/>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ACEFAAB0-6F40-4747-A9AD-748A1FBF4E81}"/>
              </a:ext>
            </a:extLst>
          </p:cNvPr>
          <p:cNvCxnSpPr>
            <a:cxnSpLocks/>
          </p:cNvCxnSpPr>
          <p:nvPr/>
        </p:nvCxnSpPr>
        <p:spPr>
          <a:xfrm flipV="1">
            <a:off x="2867216" y="4802989"/>
            <a:ext cx="4369922" cy="125893"/>
          </a:xfrm>
          <a:prstGeom prst="bentConnector3">
            <a:avLst>
              <a:gd name="adj1" fmla="val 24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990ADCD1-62A2-0442-BBD0-A3B05E6C15DF}"/>
              </a:ext>
            </a:extLst>
          </p:cNvPr>
          <p:cNvGrpSpPr/>
          <p:nvPr/>
        </p:nvGrpSpPr>
        <p:grpSpPr>
          <a:xfrm>
            <a:off x="7266764" y="2898735"/>
            <a:ext cx="959596" cy="740087"/>
            <a:chOff x="2769960" y="2125459"/>
            <a:chExt cx="959596" cy="740087"/>
          </a:xfrm>
        </p:grpSpPr>
        <p:sp>
          <p:nvSpPr>
            <p:cNvPr id="100" name="Rounded Rectangle 99">
              <a:extLst>
                <a:ext uri="{FF2B5EF4-FFF2-40B4-BE49-F238E27FC236}">
                  <a16:creationId xmlns:a16="http://schemas.microsoft.com/office/drawing/2014/main" id="{EA925516-7588-8C48-9FA1-2A9AAC02BF00}"/>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01" name="Picture 100" descr="Icon&#10;&#10;Description automatically generated">
              <a:extLst>
                <a:ext uri="{FF2B5EF4-FFF2-40B4-BE49-F238E27FC236}">
                  <a16:creationId xmlns:a16="http://schemas.microsoft.com/office/drawing/2014/main" id="{6B1B5A2C-CD40-EF4E-94AD-74344262B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04" name="Group 103">
            <a:extLst>
              <a:ext uri="{FF2B5EF4-FFF2-40B4-BE49-F238E27FC236}">
                <a16:creationId xmlns:a16="http://schemas.microsoft.com/office/drawing/2014/main" id="{061AEEE0-4C08-F140-8937-F998D06B60D8}"/>
              </a:ext>
            </a:extLst>
          </p:cNvPr>
          <p:cNvGrpSpPr/>
          <p:nvPr/>
        </p:nvGrpSpPr>
        <p:grpSpPr>
          <a:xfrm>
            <a:off x="1227424" y="2578990"/>
            <a:ext cx="503350" cy="503350"/>
            <a:chOff x="904042" y="2556688"/>
            <a:chExt cx="503350" cy="503350"/>
          </a:xfrm>
        </p:grpSpPr>
        <p:pic>
          <p:nvPicPr>
            <p:cNvPr id="24" name="Picture 23" descr="Icon&#10;&#10;Description automatically generated">
              <a:extLst>
                <a:ext uri="{FF2B5EF4-FFF2-40B4-BE49-F238E27FC236}">
                  <a16:creationId xmlns:a16="http://schemas.microsoft.com/office/drawing/2014/main" id="{5D1A8DCA-243B-D94A-98F5-6D6EC8D4E80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02" name="TextBox 101">
              <a:extLst>
                <a:ext uri="{FF2B5EF4-FFF2-40B4-BE49-F238E27FC236}">
                  <a16:creationId xmlns:a16="http://schemas.microsoft.com/office/drawing/2014/main" id="{A99DE4E1-4B46-F246-ABCE-F8BFFCA22017}"/>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grpSp>
        <p:nvGrpSpPr>
          <p:cNvPr id="105" name="Group 104">
            <a:extLst>
              <a:ext uri="{FF2B5EF4-FFF2-40B4-BE49-F238E27FC236}">
                <a16:creationId xmlns:a16="http://schemas.microsoft.com/office/drawing/2014/main" id="{B2BDA68C-D302-6844-A571-43255B98015E}"/>
              </a:ext>
            </a:extLst>
          </p:cNvPr>
          <p:cNvGrpSpPr/>
          <p:nvPr/>
        </p:nvGrpSpPr>
        <p:grpSpPr>
          <a:xfrm>
            <a:off x="1215849" y="5055837"/>
            <a:ext cx="503350" cy="503350"/>
            <a:chOff x="892467" y="5033535"/>
            <a:chExt cx="503350" cy="503350"/>
          </a:xfrm>
        </p:grpSpPr>
        <p:pic>
          <p:nvPicPr>
            <p:cNvPr id="28" name="Picture 27" descr="Icon&#10;&#10;Description automatically generated">
              <a:extLst>
                <a:ext uri="{FF2B5EF4-FFF2-40B4-BE49-F238E27FC236}">
                  <a16:creationId xmlns:a16="http://schemas.microsoft.com/office/drawing/2014/main" id="{314392FB-F708-F447-8EC5-966FE7A46B3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03" name="TextBox 102">
              <a:extLst>
                <a:ext uri="{FF2B5EF4-FFF2-40B4-BE49-F238E27FC236}">
                  <a16:creationId xmlns:a16="http://schemas.microsoft.com/office/drawing/2014/main" id="{FED4D3FD-AEC2-174D-B455-09166A126C5D}"/>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grpSp>
        <p:nvGrpSpPr>
          <p:cNvPr id="112" name="Group 111">
            <a:extLst>
              <a:ext uri="{FF2B5EF4-FFF2-40B4-BE49-F238E27FC236}">
                <a16:creationId xmlns:a16="http://schemas.microsoft.com/office/drawing/2014/main" id="{C66A467F-3BC5-C841-8823-CDD3DE7413CC}"/>
              </a:ext>
            </a:extLst>
          </p:cNvPr>
          <p:cNvGrpSpPr/>
          <p:nvPr/>
        </p:nvGrpSpPr>
        <p:grpSpPr>
          <a:xfrm>
            <a:off x="3657764" y="2597655"/>
            <a:ext cx="503350" cy="503350"/>
            <a:chOff x="904042" y="2556688"/>
            <a:chExt cx="503350" cy="503350"/>
          </a:xfrm>
        </p:grpSpPr>
        <p:pic>
          <p:nvPicPr>
            <p:cNvPr id="113" name="Picture 112" descr="Icon&#10;&#10;Description automatically generated">
              <a:extLst>
                <a:ext uri="{FF2B5EF4-FFF2-40B4-BE49-F238E27FC236}">
                  <a16:creationId xmlns:a16="http://schemas.microsoft.com/office/drawing/2014/main" id="{1BC49F56-85E5-E447-9050-9F6EE56FDE5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14" name="TextBox 113">
              <a:extLst>
                <a:ext uri="{FF2B5EF4-FFF2-40B4-BE49-F238E27FC236}">
                  <a16:creationId xmlns:a16="http://schemas.microsoft.com/office/drawing/2014/main" id="{FE238875-0814-6443-8097-C993AF514E1F}"/>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15" name="Group 114">
            <a:extLst>
              <a:ext uri="{FF2B5EF4-FFF2-40B4-BE49-F238E27FC236}">
                <a16:creationId xmlns:a16="http://schemas.microsoft.com/office/drawing/2014/main" id="{76324C44-2678-9E40-B4B6-7B7B2E35A7E1}"/>
              </a:ext>
            </a:extLst>
          </p:cNvPr>
          <p:cNvGrpSpPr/>
          <p:nvPr/>
        </p:nvGrpSpPr>
        <p:grpSpPr>
          <a:xfrm>
            <a:off x="3646189" y="5074502"/>
            <a:ext cx="503350" cy="503350"/>
            <a:chOff x="892467" y="5033535"/>
            <a:chExt cx="503350" cy="503350"/>
          </a:xfrm>
        </p:grpSpPr>
        <p:pic>
          <p:nvPicPr>
            <p:cNvPr id="116" name="Picture 115" descr="Icon&#10;&#10;Description automatically generated">
              <a:extLst>
                <a:ext uri="{FF2B5EF4-FFF2-40B4-BE49-F238E27FC236}">
                  <a16:creationId xmlns:a16="http://schemas.microsoft.com/office/drawing/2014/main" id="{601C1B0D-9783-A941-91B2-2555AE390C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17" name="TextBox 116">
              <a:extLst>
                <a:ext uri="{FF2B5EF4-FFF2-40B4-BE49-F238E27FC236}">
                  <a16:creationId xmlns:a16="http://schemas.microsoft.com/office/drawing/2014/main" id="{CCF67B3D-CB0E-F24E-8C36-01DC6D3D8753}"/>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grpSp>
        <p:nvGrpSpPr>
          <p:cNvPr id="118" name="Group 117">
            <a:extLst>
              <a:ext uri="{FF2B5EF4-FFF2-40B4-BE49-F238E27FC236}">
                <a16:creationId xmlns:a16="http://schemas.microsoft.com/office/drawing/2014/main" id="{629DDE8E-F6A2-7F42-A08B-A29DC6FAE220}"/>
              </a:ext>
            </a:extLst>
          </p:cNvPr>
          <p:cNvGrpSpPr/>
          <p:nvPr/>
        </p:nvGrpSpPr>
        <p:grpSpPr>
          <a:xfrm>
            <a:off x="7266764" y="2063353"/>
            <a:ext cx="503350" cy="503350"/>
            <a:chOff x="892467" y="5033535"/>
            <a:chExt cx="503350" cy="503350"/>
          </a:xfrm>
        </p:grpSpPr>
        <p:pic>
          <p:nvPicPr>
            <p:cNvPr id="119" name="Picture 118" descr="Icon&#10;&#10;Description automatically generated">
              <a:extLst>
                <a:ext uri="{FF2B5EF4-FFF2-40B4-BE49-F238E27FC236}">
                  <a16:creationId xmlns:a16="http://schemas.microsoft.com/office/drawing/2014/main" id="{4E3FE31B-434A-3F49-8CE1-824D3FF1DBE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20" name="TextBox 119">
              <a:extLst>
                <a:ext uri="{FF2B5EF4-FFF2-40B4-BE49-F238E27FC236}">
                  <a16:creationId xmlns:a16="http://schemas.microsoft.com/office/drawing/2014/main" id="{6D27323E-BD90-2143-8D34-FDB6666BC8F1}"/>
                </a:ext>
              </a:extLst>
            </p:cNvPr>
            <p:cNvSpPr txBox="1"/>
            <p:nvPr/>
          </p:nvSpPr>
          <p:spPr>
            <a:xfrm>
              <a:off x="989798" y="5160808"/>
              <a:ext cx="301686" cy="369332"/>
            </a:xfrm>
            <a:prstGeom prst="rect">
              <a:avLst/>
            </a:prstGeom>
            <a:noFill/>
          </p:spPr>
          <p:txBody>
            <a:bodyPr wrap="none" rtlCol="0">
              <a:spAutoFit/>
            </a:bodyPr>
            <a:lstStyle/>
            <a:p>
              <a:r>
                <a:rPr lang="en-US" dirty="0">
                  <a:solidFill>
                    <a:schemeClr val="bg1"/>
                  </a:solidFill>
                </a:rPr>
                <a:t>2</a:t>
              </a:r>
            </a:p>
          </p:txBody>
        </p:sp>
      </p:grpSp>
      <p:cxnSp>
        <p:nvCxnSpPr>
          <p:cNvPr id="121" name="Straight Arrow Connector 120">
            <a:extLst>
              <a:ext uri="{FF2B5EF4-FFF2-40B4-BE49-F238E27FC236}">
                <a16:creationId xmlns:a16="http://schemas.microsoft.com/office/drawing/2014/main" id="{6A1A0FA9-C976-EE47-94AC-8C59AEB97206}"/>
              </a:ext>
            </a:extLst>
          </p:cNvPr>
          <p:cNvCxnSpPr>
            <a:cxnSpLocks/>
          </p:cNvCxnSpPr>
          <p:nvPr/>
        </p:nvCxnSpPr>
        <p:spPr>
          <a:xfrm>
            <a:off x="7514938" y="2593514"/>
            <a:ext cx="0" cy="24945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6D9EA22C-3C51-CB4F-832C-3D2C0668CBBF}"/>
              </a:ext>
            </a:extLst>
          </p:cNvPr>
          <p:cNvGrpSpPr/>
          <p:nvPr/>
        </p:nvGrpSpPr>
        <p:grpSpPr>
          <a:xfrm>
            <a:off x="7265816" y="4432945"/>
            <a:ext cx="959596" cy="740087"/>
            <a:chOff x="2769960" y="2125459"/>
            <a:chExt cx="959596" cy="740087"/>
          </a:xfrm>
        </p:grpSpPr>
        <p:sp>
          <p:nvSpPr>
            <p:cNvPr id="125" name="Rounded Rectangle 124">
              <a:extLst>
                <a:ext uri="{FF2B5EF4-FFF2-40B4-BE49-F238E27FC236}">
                  <a16:creationId xmlns:a16="http://schemas.microsoft.com/office/drawing/2014/main" id="{B3EF6235-7BA6-4E4C-8B5D-B0F4E6A82A79}"/>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26" name="Picture 125" descr="Icon&#10;&#10;Description automatically generated">
              <a:extLst>
                <a:ext uri="{FF2B5EF4-FFF2-40B4-BE49-F238E27FC236}">
                  <a16:creationId xmlns:a16="http://schemas.microsoft.com/office/drawing/2014/main" id="{D6E7E0AC-5B13-9748-869E-34B3B228FB4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grpSp>
        <p:nvGrpSpPr>
          <p:cNvPr id="127" name="Group 126">
            <a:extLst>
              <a:ext uri="{FF2B5EF4-FFF2-40B4-BE49-F238E27FC236}">
                <a16:creationId xmlns:a16="http://schemas.microsoft.com/office/drawing/2014/main" id="{B7C5E8BE-F535-C34E-989C-912C11F86DA0}"/>
              </a:ext>
            </a:extLst>
          </p:cNvPr>
          <p:cNvGrpSpPr/>
          <p:nvPr/>
        </p:nvGrpSpPr>
        <p:grpSpPr>
          <a:xfrm>
            <a:off x="7266764" y="5528084"/>
            <a:ext cx="503350" cy="503350"/>
            <a:chOff x="904042" y="2612443"/>
            <a:chExt cx="503350" cy="503350"/>
          </a:xfrm>
        </p:grpSpPr>
        <p:pic>
          <p:nvPicPr>
            <p:cNvPr id="128" name="Picture 127" descr="Icon&#10;&#10;Description automatically generated">
              <a:extLst>
                <a:ext uri="{FF2B5EF4-FFF2-40B4-BE49-F238E27FC236}">
                  <a16:creationId xmlns:a16="http://schemas.microsoft.com/office/drawing/2014/main" id="{F45275BA-4DFC-CE48-8016-E4C9C136511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612443"/>
              <a:ext cx="503350" cy="503350"/>
            </a:xfrm>
            <a:prstGeom prst="rect">
              <a:avLst/>
            </a:prstGeom>
            <a:solidFill>
              <a:schemeClr val="bg1">
                <a:alpha val="0"/>
              </a:schemeClr>
            </a:solidFill>
          </p:spPr>
        </p:pic>
        <p:sp>
          <p:nvSpPr>
            <p:cNvPr id="129" name="TextBox 128">
              <a:extLst>
                <a:ext uri="{FF2B5EF4-FFF2-40B4-BE49-F238E27FC236}">
                  <a16:creationId xmlns:a16="http://schemas.microsoft.com/office/drawing/2014/main" id="{AF1F66AE-18C9-9B4D-BB62-07952EBD64DB}"/>
                </a:ext>
              </a:extLst>
            </p:cNvPr>
            <p:cNvSpPr txBox="1"/>
            <p:nvPr/>
          </p:nvSpPr>
          <p:spPr>
            <a:xfrm>
              <a:off x="1003955" y="2690706"/>
              <a:ext cx="301686" cy="369332"/>
            </a:xfrm>
            <a:prstGeom prst="rect">
              <a:avLst/>
            </a:prstGeom>
            <a:noFill/>
          </p:spPr>
          <p:txBody>
            <a:bodyPr wrap="none" rtlCol="0">
              <a:spAutoFit/>
            </a:bodyPr>
            <a:lstStyle/>
            <a:p>
              <a:r>
                <a:rPr lang="en-US" dirty="0">
                  <a:solidFill>
                    <a:schemeClr val="bg1"/>
                  </a:solidFill>
                </a:rPr>
                <a:t>1</a:t>
              </a:r>
            </a:p>
          </p:txBody>
        </p:sp>
      </p:grpSp>
      <p:cxnSp>
        <p:nvCxnSpPr>
          <p:cNvPr id="130" name="Straight Arrow Connector 129">
            <a:extLst>
              <a:ext uri="{FF2B5EF4-FFF2-40B4-BE49-F238E27FC236}">
                <a16:creationId xmlns:a16="http://schemas.microsoft.com/office/drawing/2014/main" id="{464B50FE-85DD-7F4C-83A6-73379E224424}"/>
              </a:ext>
            </a:extLst>
          </p:cNvPr>
          <p:cNvCxnSpPr>
            <a:cxnSpLocks/>
          </p:cNvCxnSpPr>
          <p:nvPr/>
        </p:nvCxnSpPr>
        <p:spPr>
          <a:xfrm flipV="1">
            <a:off x="7514938" y="5201775"/>
            <a:ext cx="0" cy="25867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Up Arrow 131">
            <a:extLst>
              <a:ext uri="{FF2B5EF4-FFF2-40B4-BE49-F238E27FC236}">
                <a16:creationId xmlns:a16="http://schemas.microsoft.com/office/drawing/2014/main" id="{69695FC6-4FC7-0049-B9D5-7278DF297F56}"/>
              </a:ext>
            </a:extLst>
          </p:cNvPr>
          <p:cNvSpPr/>
          <p:nvPr/>
        </p:nvSpPr>
        <p:spPr>
          <a:xfrm rot="5400000">
            <a:off x="8840998" y="3867920"/>
            <a:ext cx="171163" cy="28195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3C8DA2A5-7B33-174D-9985-7B524EDB96BB}"/>
              </a:ext>
            </a:extLst>
          </p:cNvPr>
          <p:cNvSpPr>
            <a:spLocks/>
          </p:cNvSpPr>
          <p:nvPr/>
        </p:nvSpPr>
        <p:spPr>
          <a:xfrm>
            <a:off x="9224001" y="1986456"/>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548B669D-7C18-0744-A8E2-7B123F34AD32}"/>
              </a:ext>
            </a:extLst>
          </p:cNvPr>
          <p:cNvSpPr txBox="1"/>
          <p:nvPr/>
        </p:nvSpPr>
        <p:spPr>
          <a:xfrm>
            <a:off x="9131328" y="1259887"/>
            <a:ext cx="2555149" cy="646331"/>
          </a:xfrm>
          <a:prstGeom prst="rect">
            <a:avLst/>
          </a:prstGeom>
          <a:noFill/>
        </p:spPr>
        <p:txBody>
          <a:bodyPr wrap="square" rtlCol="0">
            <a:spAutoFit/>
          </a:bodyPr>
          <a:lstStyle/>
          <a:p>
            <a:r>
              <a:rPr lang="en-US" b="1" dirty="0">
                <a:highlight>
                  <a:srgbClr val="FFFF00"/>
                </a:highlight>
              </a:rPr>
              <a:t>Experiment 4</a:t>
            </a:r>
            <a:r>
              <a:rPr lang="en-US" dirty="0">
                <a:highlight>
                  <a:srgbClr val="FFFF00"/>
                </a:highlight>
              </a:rPr>
              <a:t>: Manifold Regularization: Joint Data</a:t>
            </a:r>
          </a:p>
        </p:txBody>
      </p:sp>
      <p:grpSp>
        <p:nvGrpSpPr>
          <p:cNvPr id="158" name="Group 157">
            <a:extLst>
              <a:ext uri="{FF2B5EF4-FFF2-40B4-BE49-F238E27FC236}">
                <a16:creationId xmlns:a16="http://schemas.microsoft.com/office/drawing/2014/main" id="{E4E2CDD1-776E-DD42-BE0A-8FBD335C470E}"/>
              </a:ext>
            </a:extLst>
          </p:cNvPr>
          <p:cNvGrpSpPr/>
          <p:nvPr/>
        </p:nvGrpSpPr>
        <p:grpSpPr>
          <a:xfrm>
            <a:off x="4804449" y="1986457"/>
            <a:ext cx="1614933" cy="4140521"/>
            <a:chOff x="4804449" y="1986457"/>
            <a:chExt cx="1614933" cy="4140521"/>
          </a:xfrm>
        </p:grpSpPr>
        <p:sp>
          <p:nvSpPr>
            <p:cNvPr id="53" name="Rectangle 52">
              <a:extLst>
                <a:ext uri="{FF2B5EF4-FFF2-40B4-BE49-F238E27FC236}">
                  <a16:creationId xmlns:a16="http://schemas.microsoft.com/office/drawing/2014/main" id="{427E2C6D-2DEE-B140-9425-2D90C7C30565}"/>
                </a:ext>
              </a:extLst>
            </p:cNvPr>
            <p:cNvSpPr>
              <a:spLocks/>
            </p:cNvSpPr>
            <p:nvPr/>
          </p:nvSpPr>
          <p:spPr>
            <a:xfrm>
              <a:off x="4804449"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a:extLst>
                <a:ext uri="{FF2B5EF4-FFF2-40B4-BE49-F238E27FC236}">
                  <a16:creationId xmlns:a16="http://schemas.microsoft.com/office/drawing/2014/main" id="{A08F2A01-F091-3948-8D7E-8CF41426A684}"/>
                </a:ext>
              </a:extLst>
            </p:cNvPr>
            <p:cNvCxnSpPr>
              <a:cxnSpLocks/>
            </p:cNvCxnSpPr>
            <p:nvPr/>
          </p:nvCxnSpPr>
          <p:spPr>
            <a:xfrm>
              <a:off x="4804449" y="4000963"/>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762F33-11DB-2A4D-BD56-5E4BBFACC221}"/>
              </a:ext>
            </a:extLst>
          </p:cNvPr>
          <p:cNvGrpSpPr/>
          <p:nvPr/>
        </p:nvGrpSpPr>
        <p:grpSpPr>
          <a:xfrm>
            <a:off x="9551669" y="3548855"/>
            <a:ext cx="959596" cy="740087"/>
            <a:chOff x="2769960" y="2125459"/>
            <a:chExt cx="959596" cy="740087"/>
          </a:xfrm>
        </p:grpSpPr>
        <p:sp>
          <p:nvSpPr>
            <p:cNvPr id="141" name="Rounded Rectangle 140">
              <a:extLst>
                <a:ext uri="{FF2B5EF4-FFF2-40B4-BE49-F238E27FC236}">
                  <a16:creationId xmlns:a16="http://schemas.microsoft.com/office/drawing/2014/main" id="{781D71FF-4648-6F49-8164-41BAFB5CFC9A}"/>
                </a:ext>
              </a:extLst>
            </p:cNvPr>
            <p:cNvSpPr/>
            <p:nvPr/>
          </p:nvSpPr>
          <p:spPr>
            <a:xfrm>
              <a:off x="2769960" y="2125459"/>
              <a:ext cx="959596" cy="7400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dirty="0">
                <a:solidFill>
                  <a:schemeClr val="tx1"/>
                </a:solidFill>
              </a:endParaRPr>
            </a:p>
          </p:txBody>
        </p:sp>
        <p:pic>
          <p:nvPicPr>
            <p:cNvPr id="142" name="Picture 141" descr="Icon&#10;&#10;Description automatically generated">
              <a:extLst>
                <a:ext uri="{FF2B5EF4-FFF2-40B4-BE49-F238E27FC236}">
                  <a16:creationId xmlns:a16="http://schemas.microsoft.com/office/drawing/2014/main" id="{F0FA998C-A71E-5C48-9B83-1E6B3580152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97135" y="2262493"/>
              <a:ext cx="503350" cy="503350"/>
            </a:xfrm>
            <a:prstGeom prst="rect">
              <a:avLst/>
            </a:prstGeom>
          </p:spPr>
        </p:pic>
      </p:grpSp>
      <p:sp>
        <p:nvSpPr>
          <p:cNvPr id="143" name="Rectangle 142">
            <a:extLst>
              <a:ext uri="{FF2B5EF4-FFF2-40B4-BE49-F238E27FC236}">
                <a16:creationId xmlns:a16="http://schemas.microsoft.com/office/drawing/2014/main" id="{3633961B-8375-974D-A369-C6CA4749C41F}"/>
              </a:ext>
            </a:extLst>
          </p:cNvPr>
          <p:cNvSpPr>
            <a:spLocks/>
          </p:cNvSpPr>
          <p:nvPr/>
        </p:nvSpPr>
        <p:spPr>
          <a:xfrm>
            <a:off x="9335868" y="2225284"/>
            <a:ext cx="1389302" cy="736460"/>
          </a:xfrm>
          <a:prstGeom prst="rect">
            <a:avLst/>
          </a:prstGeom>
          <a:noFill/>
          <a:ln w="31750">
            <a:solidFill>
              <a:schemeClr val="tx1"/>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57D04E03-BA25-F149-85D3-C333C408EC1B}"/>
              </a:ext>
            </a:extLst>
          </p:cNvPr>
          <p:cNvGrpSpPr/>
          <p:nvPr/>
        </p:nvGrpSpPr>
        <p:grpSpPr>
          <a:xfrm>
            <a:off x="9364980" y="2315028"/>
            <a:ext cx="503350" cy="503350"/>
            <a:chOff x="904042" y="2556688"/>
            <a:chExt cx="503350" cy="503350"/>
          </a:xfrm>
        </p:grpSpPr>
        <p:pic>
          <p:nvPicPr>
            <p:cNvPr id="145" name="Picture 144" descr="Icon&#10;&#10;Description automatically generated">
              <a:extLst>
                <a:ext uri="{FF2B5EF4-FFF2-40B4-BE49-F238E27FC236}">
                  <a16:creationId xmlns:a16="http://schemas.microsoft.com/office/drawing/2014/main" id="{B9CC0137-1239-5D48-9D73-1466F2F11E5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4042" y="2556688"/>
              <a:ext cx="503350" cy="503350"/>
            </a:xfrm>
            <a:prstGeom prst="rect">
              <a:avLst/>
            </a:prstGeom>
            <a:solidFill>
              <a:schemeClr val="bg1">
                <a:alpha val="0"/>
              </a:schemeClr>
            </a:solidFill>
          </p:spPr>
        </p:pic>
        <p:sp>
          <p:nvSpPr>
            <p:cNvPr id="146" name="TextBox 145">
              <a:extLst>
                <a:ext uri="{FF2B5EF4-FFF2-40B4-BE49-F238E27FC236}">
                  <a16:creationId xmlns:a16="http://schemas.microsoft.com/office/drawing/2014/main" id="{08C3CCD9-7472-3643-80E9-8199C7650505}"/>
                </a:ext>
              </a:extLst>
            </p:cNvPr>
            <p:cNvSpPr txBox="1"/>
            <p:nvPr/>
          </p:nvSpPr>
          <p:spPr>
            <a:xfrm>
              <a:off x="970502" y="2690706"/>
              <a:ext cx="417102" cy="369332"/>
            </a:xfrm>
            <a:prstGeom prst="rect">
              <a:avLst/>
            </a:prstGeom>
            <a:noFill/>
          </p:spPr>
          <p:txBody>
            <a:bodyPr wrap="none" rtlCol="0">
              <a:spAutoFit/>
            </a:bodyPr>
            <a:lstStyle/>
            <a:p>
              <a:r>
                <a:rPr lang="en-US" dirty="0">
                  <a:solidFill>
                    <a:schemeClr val="bg1"/>
                  </a:solidFill>
                </a:rPr>
                <a:t>1*</a:t>
              </a:r>
            </a:p>
          </p:txBody>
        </p:sp>
      </p:grpSp>
      <p:grpSp>
        <p:nvGrpSpPr>
          <p:cNvPr id="147" name="Group 146">
            <a:extLst>
              <a:ext uri="{FF2B5EF4-FFF2-40B4-BE49-F238E27FC236}">
                <a16:creationId xmlns:a16="http://schemas.microsoft.com/office/drawing/2014/main" id="{AFB0EAC5-11BD-1148-B39E-E52B572B093C}"/>
              </a:ext>
            </a:extLst>
          </p:cNvPr>
          <p:cNvGrpSpPr/>
          <p:nvPr/>
        </p:nvGrpSpPr>
        <p:grpSpPr>
          <a:xfrm>
            <a:off x="10211498" y="2315028"/>
            <a:ext cx="503350" cy="503350"/>
            <a:chOff x="892467" y="5033535"/>
            <a:chExt cx="503350" cy="503350"/>
          </a:xfrm>
        </p:grpSpPr>
        <p:pic>
          <p:nvPicPr>
            <p:cNvPr id="148" name="Picture 147" descr="Icon&#10;&#10;Description automatically generated">
              <a:extLst>
                <a:ext uri="{FF2B5EF4-FFF2-40B4-BE49-F238E27FC236}">
                  <a16:creationId xmlns:a16="http://schemas.microsoft.com/office/drawing/2014/main" id="{EBA25B7A-3A4F-D444-BD1A-9E5E1BF6B6D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2467" y="5033535"/>
              <a:ext cx="503350" cy="503350"/>
            </a:xfrm>
            <a:prstGeom prst="rect">
              <a:avLst/>
            </a:prstGeom>
            <a:solidFill>
              <a:schemeClr val="bg1">
                <a:alpha val="0"/>
              </a:schemeClr>
            </a:solidFill>
          </p:spPr>
        </p:pic>
        <p:sp>
          <p:nvSpPr>
            <p:cNvPr id="149" name="TextBox 148">
              <a:extLst>
                <a:ext uri="{FF2B5EF4-FFF2-40B4-BE49-F238E27FC236}">
                  <a16:creationId xmlns:a16="http://schemas.microsoft.com/office/drawing/2014/main" id="{18F75C79-026A-9D44-AD0F-F01399606CE8}"/>
                </a:ext>
              </a:extLst>
            </p:cNvPr>
            <p:cNvSpPr txBox="1"/>
            <p:nvPr/>
          </p:nvSpPr>
          <p:spPr>
            <a:xfrm>
              <a:off x="956345" y="5160808"/>
              <a:ext cx="417102" cy="369332"/>
            </a:xfrm>
            <a:prstGeom prst="rect">
              <a:avLst/>
            </a:prstGeom>
            <a:noFill/>
          </p:spPr>
          <p:txBody>
            <a:bodyPr wrap="none" rtlCol="0">
              <a:spAutoFit/>
            </a:bodyPr>
            <a:lstStyle/>
            <a:p>
              <a:r>
                <a:rPr lang="en-US" dirty="0">
                  <a:solidFill>
                    <a:schemeClr val="bg1"/>
                  </a:solidFill>
                </a:rPr>
                <a:t>2*</a:t>
              </a:r>
            </a:p>
          </p:txBody>
        </p:sp>
      </p:grpSp>
      <p:sp>
        <p:nvSpPr>
          <p:cNvPr id="151" name="Plus 150">
            <a:extLst>
              <a:ext uri="{FF2B5EF4-FFF2-40B4-BE49-F238E27FC236}">
                <a16:creationId xmlns:a16="http://schemas.microsoft.com/office/drawing/2014/main" id="{D9611BE9-68A2-0840-A10A-ED9B624D5D8C}"/>
              </a:ext>
            </a:extLst>
          </p:cNvPr>
          <p:cNvSpPr/>
          <p:nvPr/>
        </p:nvSpPr>
        <p:spPr>
          <a:xfrm>
            <a:off x="9924642" y="2494161"/>
            <a:ext cx="232267" cy="23303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CFFF4D7F-30E3-4146-921A-19066909F8BC}"/>
              </a:ext>
            </a:extLst>
          </p:cNvPr>
          <p:cNvCxnSpPr>
            <a:cxnSpLocks/>
          </p:cNvCxnSpPr>
          <p:nvPr/>
        </p:nvCxnSpPr>
        <p:spPr>
          <a:xfrm>
            <a:off x="10030519" y="3073117"/>
            <a:ext cx="0" cy="320305"/>
          </a:xfrm>
          <a:prstGeom prst="straightConnector1">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390632C1-E75A-0A42-8451-C4BCB1AE256D}"/>
              </a:ext>
            </a:extLst>
          </p:cNvPr>
          <p:cNvGrpSpPr/>
          <p:nvPr/>
        </p:nvGrpSpPr>
        <p:grpSpPr>
          <a:xfrm>
            <a:off x="7014224" y="1986457"/>
            <a:ext cx="1614934" cy="4140521"/>
            <a:chOff x="7014224" y="1986457"/>
            <a:chExt cx="1614934" cy="4140521"/>
          </a:xfrm>
        </p:grpSpPr>
        <p:sp>
          <p:nvSpPr>
            <p:cNvPr id="66" name="Rectangle 65">
              <a:extLst>
                <a:ext uri="{FF2B5EF4-FFF2-40B4-BE49-F238E27FC236}">
                  <a16:creationId xmlns:a16="http://schemas.microsoft.com/office/drawing/2014/main" id="{0A6C83B6-97DF-D943-A624-D85AC9465FFF}"/>
                </a:ext>
              </a:extLst>
            </p:cNvPr>
            <p:cNvSpPr>
              <a:spLocks/>
            </p:cNvSpPr>
            <p:nvPr/>
          </p:nvSpPr>
          <p:spPr>
            <a:xfrm>
              <a:off x="7014225" y="1986457"/>
              <a:ext cx="1614933" cy="4140521"/>
            </a:xfrm>
            <a:prstGeom prst="rect">
              <a:avLst/>
            </a:prstGeom>
            <a:noFill/>
            <a:ln w="34925">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F0003422-EC83-3E47-ADD5-B03D45A8BFD1}"/>
                </a:ext>
              </a:extLst>
            </p:cNvPr>
            <p:cNvCxnSpPr>
              <a:cxnSpLocks/>
            </p:cNvCxnSpPr>
            <p:nvPr/>
          </p:nvCxnSpPr>
          <p:spPr>
            <a:xfrm>
              <a:off x="7014224" y="3999442"/>
              <a:ext cx="161493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50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8897"/>
            <a:ext cx="7505700" cy="696913"/>
          </a:xfrm>
        </p:spPr>
        <p:txBody>
          <a:bodyPr>
            <a:noAutofit/>
          </a:bodyPr>
          <a:lstStyle/>
          <a:p>
            <a:r>
              <a:rPr lang="en-US" sz="3200" dirty="0">
                <a:latin typeface="Avenir Next LT Pro" panose="020B0504020202020204" pitchFamily="34" charset="77"/>
              </a:rPr>
              <a:t>Experiment 4: Manifold Regularization</a:t>
            </a:r>
          </a:p>
        </p:txBody>
      </p:sp>
      <p:grpSp>
        <p:nvGrpSpPr>
          <p:cNvPr id="16" name="Group 15">
            <a:extLst>
              <a:ext uri="{FF2B5EF4-FFF2-40B4-BE49-F238E27FC236}">
                <a16:creationId xmlns:a16="http://schemas.microsoft.com/office/drawing/2014/main" id="{AE2DB417-CDF6-7B44-BA20-CEC419682F42}"/>
              </a:ext>
            </a:extLst>
          </p:cNvPr>
          <p:cNvGrpSpPr/>
          <p:nvPr/>
        </p:nvGrpSpPr>
        <p:grpSpPr>
          <a:xfrm>
            <a:off x="7296660" y="1531640"/>
            <a:ext cx="35280" cy="40320"/>
            <a:chOff x="7296660" y="1531640"/>
            <a:chExt cx="35280" cy="40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5A95E64-0317-BB41-987B-8FCCF623A57E}"/>
                    </a:ext>
                  </a:extLst>
                </p14:cNvPr>
                <p14:cNvContentPartPr/>
                <p14:nvPr/>
              </p14:nvContentPartPr>
              <p14:xfrm>
                <a:off x="7331580" y="1567280"/>
                <a:ext cx="360" cy="360"/>
              </p14:xfrm>
            </p:contentPart>
          </mc:Choice>
          <mc:Fallback xmlns="">
            <p:pic>
              <p:nvPicPr>
                <p:cNvPr id="10" name="Ink 9">
                  <a:extLst>
                    <a:ext uri="{FF2B5EF4-FFF2-40B4-BE49-F238E27FC236}">
                      <a16:creationId xmlns:a16="http://schemas.microsoft.com/office/drawing/2014/main" id="{A5A95E64-0317-BB41-987B-8FCCF623A57E}"/>
                    </a:ext>
                  </a:extLst>
                </p:cNvPr>
                <p:cNvPicPr/>
                <p:nvPr/>
              </p:nvPicPr>
              <p:blipFill>
                <a:blip r:embed="rId3"/>
                <a:stretch>
                  <a:fillRect/>
                </a:stretch>
              </p:blipFill>
              <p:spPr>
                <a:xfrm>
                  <a:off x="7313580" y="15492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2AC0635-7C69-814F-ABB4-18ECA97F4F96}"/>
                    </a:ext>
                  </a:extLst>
                </p14:cNvPr>
                <p14:cNvContentPartPr/>
                <p14:nvPr/>
              </p14:nvContentPartPr>
              <p14:xfrm>
                <a:off x="7296660" y="1531640"/>
                <a:ext cx="360" cy="360"/>
              </p14:xfrm>
            </p:contentPart>
          </mc:Choice>
          <mc:Fallback xmlns="">
            <p:pic>
              <p:nvPicPr>
                <p:cNvPr id="11" name="Ink 10">
                  <a:extLst>
                    <a:ext uri="{FF2B5EF4-FFF2-40B4-BE49-F238E27FC236}">
                      <a16:creationId xmlns:a16="http://schemas.microsoft.com/office/drawing/2014/main" id="{A2AC0635-7C69-814F-ABB4-18ECA97F4F96}"/>
                    </a:ext>
                  </a:extLst>
                </p:cNvPr>
                <p:cNvPicPr/>
                <p:nvPr/>
              </p:nvPicPr>
              <p:blipFill>
                <a:blip r:embed="rId3"/>
                <a:stretch>
                  <a:fillRect/>
                </a:stretch>
              </p:blipFill>
              <p:spPr>
                <a:xfrm>
                  <a:off x="727866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C79F24A3-F6DD-B144-A205-DD89F58DE4C6}"/>
                    </a:ext>
                  </a:extLst>
                </p14:cNvPr>
                <p14:cNvContentPartPr/>
                <p14:nvPr/>
              </p14:nvContentPartPr>
              <p14:xfrm>
                <a:off x="7329780" y="1531640"/>
                <a:ext cx="360" cy="360"/>
              </p14:xfrm>
            </p:contentPart>
          </mc:Choice>
          <mc:Fallback xmlns="">
            <p:pic>
              <p:nvPicPr>
                <p:cNvPr id="13" name="Ink 12">
                  <a:extLst>
                    <a:ext uri="{FF2B5EF4-FFF2-40B4-BE49-F238E27FC236}">
                      <a16:creationId xmlns:a16="http://schemas.microsoft.com/office/drawing/2014/main" id="{C79F24A3-F6DD-B144-A205-DD89F58DE4C6}"/>
                    </a:ext>
                  </a:extLst>
                </p:cNvPr>
                <p:cNvPicPr/>
                <p:nvPr/>
              </p:nvPicPr>
              <p:blipFill>
                <a:blip r:embed="rId3"/>
                <a:stretch>
                  <a:fillRect/>
                </a:stretch>
              </p:blipFill>
              <p:spPr>
                <a:xfrm>
                  <a:off x="731178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E4C82405-C856-E241-ADD5-3B21F0F4DEDF}"/>
                    </a:ext>
                  </a:extLst>
                </p14:cNvPr>
                <p14:cNvContentPartPr/>
                <p14:nvPr/>
              </p14:nvContentPartPr>
              <p14:xfrm>
                <a:off x="7301700" y="1571600"/>
                <a:ext cx="360" cy="360"/>
              </p14:xfrm>
            </p:contentPart>
          </mc:Choice>
          <mc:Fallback xmlns="">
            <p:pic>
              <p:nvPicPr>
                <p:cNvPr id="15" name="Ink 14">
                  <a:extLst>
                    <a:ext uri="{FF2B5EF4-FFF2-40B4-BE49-F238E27FC236}">
                      <a16:creationId xmlns:a16="http://schemas.microsoft.com/office/drawing/2014/main" id="{E4C82405-C856-E241-ADD5-3B21F0F4DEDF}"/>
                    </a:ext>
                  </a:extLst>
                </p:cNvPr>
                <p:cNvPicPr/>
                <p:nvPr/>
              </p:nvPicPr>
              <p:blipFill>
                <a:blip r:embed="rId3"/>
                <a:stretch>
                  <a:fillRect/>
                </a:stretch>
              </p:blipFill>
              <p:spPr>
                <a:xfrm>
                  <a:off x="7283700" y="1553600"/>
                  <a:ext cx="36000" cy="36000"/>
                </a:xfrm>
                <a:prstGeom prst="rect">
                  <a:avLst/>
                </a:prstGeom>
              </p:spPr>
            </p:pic>
          </mc:Fallback>
        </mc:AlternateContent>
      </p:grpSp>
      <p:pic>
        <p:nvPicPr>
          <p:cNvPr id="5" name="Picture 4" descr="Chart, scatter chart&#10;&#10;Description automatically generated">
            <a:extLst>
              <a:ext uri="{FF2B5EF4-FFF2-40B4-BE49-F238E27FC236}">
                <a16:creationId xmlns:a16="http://schemas.microsoft.com/office/drawing/2014/main" id="{4A6FE207-7FA4-4D4E-8439-81DFBDF633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2043" y="1252740"/>
            <a:ext cx="4836664" cy="3644822"/>
          </a:xfrm>
          <a:prstGeom prst="rect">
            <a:avLst/>
          </a:prstGeom>
        </p:spPr>
      </p:pic>
      <p:pic>
        <p:nvPicPr>
          <p:cNvPr id="8" name="Picture 7" descr="Shape&#10;&#10;Description automatically generated">
            <a:extLst>
              <a:ext uri="{FF2B5EF4-FFF2-40B4-BE49-F238E27FC236}">
                <a16:creationId xmlns:a16="http://schemas.microsoft.com/office/drawing/2014/main" id="{8CD45C78-C4A6-5B4C-9104-7145B4A69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0104" y="1252740"/>
            <a:ext cx="3813193" cy="3645580"/>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066BF5FD-E170-9840-A78F-EF3AFCEDD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1398" y="4897562"/>
            <a:ext cx="5469204" cy="1658693"/>
          </a:xfrm>
          <a:prstGeom prst="rect">
            <a:avLst/>
          </a:prstGeom>
        </p:spPr>
      </p:pic>
    </p:spTree>
    <p:extLst>
      <p:ext uri="{BB962C8B-B14F-4D97-AF65-F5344CB8AC3E}">
        <p14:creationId xmlns:p14="http://schemas.microsoft.com/office/powerpoint/2010/main" val="3400661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8897"/>
            <a:ext cx="7505700" cy="696913"/>
          </a:xfrm>
        </p:spPr>
        <p:txBody>
          <a:bodyPr>
            <a:noAutofit/>
          </a:bodyPr>
          <a:lstStyle/>
          <a:p>
            <a:r>
              <a:rPr lang="en-US" sz="3200" dirty="0">
                <a:latin typeface="Avenir Next LT Pro" panose="020B0504020202020204" pitchFamily="34" charset="77"/>
              </a:rPr>
              <a:t>Latent Space Comparison</a:t>
            </a:r>
          </a:p>
        </p:txBody>
      </p:sp>
      <p:grpSp>
        <p:nvGrpSpPr>
          <p:cNvPr id="16" name="Group 15">
            <a:extLst>
              <a:ext uri="{FF2B5EF4-FFF2-40B4-BE49-F238E27FC236}">
                <a16:creationId xmlns:a16="http://schemas.microsoft.com/office/drawing/2014/main" id="{AE2DB417-CDF6-7B44-BA20-CEC419682F42}"/>
              </a:ext>
            </a:extLst>
          </p:cNvPr>
          <p:cNvGrpSpPr/>
          <p:nvPr/>
        </p:nvGrpSpPr>
        <p:grpSpPr>
          <a:xfrm>
            <a:off x="7296660" y="1531640"/>
            <a:ext cx="35280" cy="40320"/>
            <a:chOff x="7296660" y="1531640"/>
            <a:chExt cx="35280" cy="403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5A95E64-0317-BB41-987B-8FCCF623A57E}"/>
                    </a:ext>
                  </a:extLst>
                </p14:cNvPr>
                <p14:cNvContentPartPr/>
                <p14:nvPr/>
              </p14:nvContentPartPr>
              <p14:xfrm>
                <a:off x="7331580" y="1567280"/>
                <a:ext cx="360" cy="360"/>
              </p14:xfrm>
            </p:contentPart>
          </mc:Choice>
          <mc:Fallback xmlns="">
            <p:pic>
              <p:nvPicPr>
                <p:cNvPr id="10" name="Ink 9">
                  <a:extLst>
                    <a:ext uri="{FF2B5EF4-FFF2-40B4-BE49-F238E27FC236}">
                      <a16:creationId xmlns:a16="http://schemas.microsoft.com/office/drawing/2014/main" id="{A5A95E64-0317-BB41-987B-8FCCF623A57E}"/>
                    </a:ext>
                  </a:extLst>
                </p:cNvPr>
                <p:cNvPicPr/>
                <p:nvPr/>
              </p:nvPicPr>
              <p:blipFill>
                <a:blip r:embed="rId3"/>
                <a:stretch>
                  <a:fillRect/>
                </a:stretch>
              </p:blipFill>
              <p:spPr>
                <a:xfrm>
                  <a:off x="7313580" y="15492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2AC0635-7C69-814F-ABB4-18ECA97F4F96}"/>
                    </a:ext>
                  </a:extLst>
                </p14:cNvPr>
                <p14:cNvContentPartPr/>
                <p14:nvPr/>
              </p14:nvContentPartPr>
              <p14:xfrm>
                <a:off x="7296660" y="1531640"/>
                <a:ext cx="360" cy="360"/>
              </p14:xfrm>
            </p:contentPart>
          </mc:Choice>
          <mc:Fallback xmlns="">
            <p:pic>
              <p:nvPicPr>
                <p:cNvPr id="11" name="Ink 10">
                  <a:extLst>
                    <a:ext uri="{FF2B5EF4-FFF2-40B4-BE49-F238E27FC236}">
                      <a16:creationId xmlns:a16="http://schemas.microsoft.com/office/drawing/2014/main" id="{A2AC0635-7C69-814F-ABB4-18ECA97F4F96}"/>
                    </a:ext>
                  </a:extLst>
                </p:cNvPr>
                <p:cNvPicPr/>
                <p:nvPr/>
              </p:nvPicPr>
              <p:blipFill>
                <a:blip r:embed="rId3"/>
                <a:stretch>
                  <a:fillRect/>
                </a:stretch>
              </p:blipFill>
              <p:spPr>
                <a:xfrm>
                  <a:off x="727866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C79F24A3-F6DD-B144-A205-DD89F58DE4C6}"/>
                    </a:ext>
                  </a:extLst>
                </p14:cNvPr>
                <p14:cNvContentPartPr/>
                <p14:nvPr/>
              </p14:nvContentPartPr>
              <p14:xfrm>
                <a:off x="7329780" y="1531640"/>
                <a:ext cx="360" cy="360"/>
              </p14:xfrm>
            </p:contentPart>
          </mc:Choice>
          <mc:Fallback xmlns="">
            <p:pic>
              <p:nvPicPr>
                <p:cNvPr id="13" name="Ink 12">
                  <a:extLst>
                    <a:ext uri="{FF2B5EF4-FFF2-40B4-BE49-F238E27FC236}">
                      <a16:creationId xmlns:a16="http://schemas.microsoft.com/office/drawing/2014/main" id="{C79F24A3-F6DD-B144-A205-DD89F58DE4C6}"/>
                    </a:ext>
                  </a:extLst>
                </p:cNvPr>
                <p:cNvPicPr/>
                <p:nvPr/>
              </p:nvPicPr>
              <p:blipFill>
                <a:blip r:embed="rId3"/>
                <a:stretch>
                  <a:fillRect/>
                </a:stretch>
              </p:blipFill>
              <p:spPr>
                <a:xfrm>
                  <a:off x="7311780" y="1513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E4C82405-C856-E241-ADD5-3B21F0F4DEDF}"/>
                    </a:ext>
                  </a:extLst>
                </p14:cNvPr>
                <p14:cNvContentPartPr/>
                <p14:nvPr/>
              </p14:nvContentPartPr>
              <p14:xfrm>
                <a:off x="7301700" y="1571600"/>
                <a:ext cx="360" cy="360"/>
              </p14:xfrm>
            </p:contentPart>
          </mc:Choice>
          <mc:Fallback xmlns="">
            <p:pic>
              <p:nvPicPr>
                <p:cNvPr id="15" name="Ink 14">
                  <a:extLst>
                    <a:ext uri="{FF2B5EF4-FFF2-40B4-BE49-F238E27FC236}">
                      <a16:creationId xmlns:a16="http://schemas.microsoft.com/office/drawing/2014/main" id="{E4C82405-C856-E241-ADD5-3B21F0F4DEDF}"/>
                    </a:ext>
                  </a:extLst>
                </p:cNvPr>
                <p:cNvPicPr/>
                <p:nvPr/>
              </p:nvPicPr>
              <p:blipFill>
                <a:blip r:embed="rId3"/>
                <a:stretch>
                  <a:fillRect/>
                </a:stretch>
              </p:blipFill>
              <p:spPr>
                <a:xfrm>
                  <a:off x="7283700" y="1553600"/>
                  <a:ext cx="36000" cy="36000"/>
                </a:xfrm>
                <a:prstGeom prst="rect">
                  <a:avLst/>
                </a:prstGeom>
              </p:spPr>
            </p:pic>
          </mc:Fallback>
        </mc:AlternateContent>
      </p:grpSp>
      <p:pic>
        <p:nvPicPr>
          <p:cNvPr id="5" name="Picture 4" descr="Chart, scatter chart&#10;&#10;Description automatically generated">
            <a:extLst>
              <a:ext uri="{FF2B5EF4-FFF2-40B4-BE49-F238E27FC236}">
                <a16:creationId xmlns:a16="http://schemas.microsoft.com/office/drawing/2014/main" id="{4A6FE207-7FA4-4D4E-8439-81DFBDF633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834" y="2050472"/>
            <a:ext cx="3712966" cy="2798024"/>
          </a:xfrm>
          <a:prstGeom prst="rect">
            <a:avLst/>
          </a:prstGeom>
        </p:spPr>
      </p:pic>
      <p:pic>
        <p:nvPicPr>
          <p:cNvPr id="14" name="Picture 13" descr="Chart, scatter chart&#10;&#10;Description automatically generated">
            <a:extLst>
              <a:ext uri="{FF2B5EF4-FFF2-40B4-BE49-F238E27FC236}">
                <a16:creationId xmlns:a16="http://schemas.microsoft.com/office/drawing/2014/main" id="{636FE11E-D478-BC46-B772-004C075A69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200" y="2050473"/>
            <a:ext cx="3692558" cy="2798023"/>
          </a:xfrm>
          <a:prstGeom prst="rect">
            <a:avLst/>
          </a:prstGeom>
        </p:spPr>
      </p:pic>
      <p:pic>
        <p:nvPicPr>
          <p:cNvPr id="17" name="Picture 16" descr="A computer screen capture&#10;&#10;Description automatically generated with low confidence">
            <a:extLst>
              <a:ext uri="{FF2B5EF4-FFF2-40B4-BE49-F238E27FC236}">
                <a16:creationId xmlns:a16="http://schemas.microsoft.com/office/drawing/2014/main" id="{1D7103D1-C0E6-4B4F-B3E9-04555E46F868}"/>
              </a:ext>
            </a:extLst>
          </p:cNvPr>
          <p:cNvPicPr>
            <a:picLocks noChangeAspect="1"/>
          </p:cNvPicPr>
          <p:nvPr/>
        </p:nvPicPr>
        <p:blipFill rotWithShape="1">
          <a:blip r:embed="rId9">
            <a:extLst>
              <a:ext uri="{28A0092B-C50C-407E-A947-70E740481C1C}">
                <a14:useLocalDpi xmlns:a14="http://schemas.microsoft.com/office/drawing/2010/main" val="0"/>
              </a:ext>
            </a:extLst>
          </a:blip>
          <a:srcRect r="-124"/>
          <a:stretch/>
        </p:blipFill>
        <p:spPr>
          <a:xfrm>
            <a:off x="4269615" y="2050472"/>
            <a:ext cx="3632362" cy="2798024"/>
          </a:xfrm>
          <a:prstGeom prst="rect">
            <a:avLst/>
          </a:prstGeom>
        </p:spPr>
      </p:pic>
      <p:sp>
        <p:nvSpPr>
          <p:cNvPr id="2" name="TextBox 1">
            <a:extLst>
              <a:ext uri="{FF2B5EF4-FFF2-40B4-BE49-F238E27FC236}">
                <a16:creationId xmlns:a16="http://schemas.microsoft.com/office/drawing/2014/main" id="{A3FFF2C3-6DE8-374E-BF8F-DAD11573D387}"/>
              </a:ext>
            </a:extLst>
          </p:cNvPr>
          <p:cNvSpPr txBox="1"/>
          <p:nvPr/>
        </p:nvSpPr>
        <p:spPr>
          <a:xfrm>
            <a:off x="1094510" y="4848496"/>
            <a:ext cx="2065245" cy="369332"/>
          </a:xfrm>
          <a:prstGeom prst="rect">
            <a:avLst/>
          </a:prstGeom>
          <a:noFill/>
        </p:spPr>
        <p:txBody>
          <a:bodyPr wrap="none" rtlCol="0">
            <a:spAutoFit/>
          </a:bodyPr>
          <a:lstStyle/>
          <a:p>
            <a:pPr marL="285750" indent="-285750">
              <a:buFont typeface="Arial" panose="020B0604020202020204" pitchFamily="34" charset="0"/>
              <a:buChar char="•"/>
            </a:pPr>
            <a:r>
              <a:rPr lang="en-US" dirty="0"/>
              <a:t>Original Datasets</a:t>
            </a:r>
          </a:p>
        </p:txBody>
      </p:sp>
      <p:sp>
        <p:nvSpPr>
          <p:cNvPr id="18" name="TextBox 17">
            <a:extLst>
              <a:ext uri="{FF2B5EF4-FFF2-40B4-BE49-F238E27FC236}">
                <a16:creationId xmlns:a16="http://schemas.microsoft.com/office/drawing/2014/main" id="{0B7CB019-BEB2-8A47-959F-B8B178E63CE5}"/>
              </a:ext>
            </a:extLst>
          </p:cNvPr>
          <p:cNvSpPr txBox="1"/>
          <p:nvPr/>
        </p:nvSpPr>
        <p:spPr>
          <a:xfrm>
            <a:off x="4959269" y="4848496"/>
            <a:ext cx="2253053" cy="369332"/>
          </a:xfrm>
          <a:prstGeom prst="rect">
            <a:avLst/>
          </a:prstGeom>
          <a:noFill/>
        </p:spPr>
        <p:txBody>
          <a:bodyPr wrap="none" rtlCol="0">
            <a:spAutoFit/>
          </a:bodyPr>
          <a:lstStyle/>
          <a:p>
            <a:pPr marL="285750" indent="-285750">
              <a:buFont typeface="Arial" panose="020B0604020202020204" pitchFamily="34" charset="0"/>
              <a:buChar char="•"/>
            </a:pPr>
            <a:r>
              <a:rPr lang="en-US" dirty="0"/>
              <a:t>Synthetic Datasets </a:t>
            </a:r>
          </a:p>
        </p:txBody>
      </p:sp>
      <p:sp>
        <p:nvSpPr>
          <p:cNvPr id="19" name="TextBox 18">
            <a:extLst>
              <a:ext uri="{FF2B5EF4-FFF2-40B4-BE49-F238E27FC236}">
                <a16:creationId xmlns:a16="http://schemas.microsoft.com/office/drawing/2014/main" id="{B8EF4063-EE10-E74D-9CFF-A0E573F77D2A}"/>
              </a:ext>
            </a:extLst>
          </p:cNvPr>
          <p:cNvSpPr txBox="1"/>
          <p:nvPr/>
        </p:nvSpPr>
        <p:spPr>
          <a:xfrm>
            <a:off x="8591631" y="4848496"/>
            <a:ext cx="3168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Synthetic Datasets with Manifold Regularization </a:t>
            </a:r>
          </a:p>
        </p:txBody>
      </p:sp>
      <p:cxnSp>
        <p:nvCxnSpPr>
          <p:cNvPr id="6" name="Straight Connector 5">
            <a:extLst>
              <a:ext uri="{FF2B5EF4-FFF2-40B4-BE49-F238E27FC236}">
                <a16:creationId xmlns:a16="http://schemas.microsoft.com/office/drawing/2014/main" id="{53B67178-FE45-ED43-9914-314A5A3D7ABC}"/>
              </a:ext>
            </a:extLst>
          </p:cNvPr>
          <p:cNvCxnSpPr>
            <a:cxnSpLocks/>
          </p:cNvCxnSpPr>
          <p:nvPr/>
        </p:nvCxnSpPr>
        <p:spPr>
          <a:xfrm>
            <a:off x="4142509" y="1981198"/>
            <a:ext cx="0" cy="3128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71EDE8-F838-1F4D-AC8A-AF29394A0103}"/>
              </a:ext>
            </a:extLst>
          </p:cNvPr>
          <p:cNvCxnSpPr>
            <a:cxnSpLocks/>
          </p:cNvCxnSpPr>
          <p:nvPr/>
        </p:nvCxnSpPr>
        <p:spPr>
          <a:xfrm>
            <a:off x="8104909" y="2033953"/>
            <a:ext cx="0" cy="3128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2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10362682" cy="1998518"/>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Experiment 2: Stock Prices</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2468225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Evaluation Metric: t-SNE</a:t>
            </a:r>
          </a:p>
          <a:p>
            <a:endParaRPr lang="en-US" sz="4000" dirty="0">
              <a:latin typeface="Avenir Next LT Pro" panose="020B0504020202020204" pitchFamily="34" charset="77"/>
            </a:endParaRPr>
          </a:p>
        </p:txBody>
      </p:sp>
      <p:sp>
        <p:nvSpPr>
          <p:cNvPr id="36" name="Text Placeholder 2">
            <a:extLst>
              <a:ext uri="{FF2B5EF4-FFF2-40B4-BE49-F238E27FC236}">
                <a16:creationId xmlns:a16="http://schemas.microsoft.com/office/drawing/2014/main" id="{94B07E83-CE78-0945-A1C6-1741654B8671}"/>
              </a:ext>
            </a:extLst>
          </p:cNvPr>
          <p:cNvSpPr>
            <a:spLocks noGrp="1"/>
          </p:cNvSpPr>
          <p:nvPr>
            <p:ph type="body" sz="quarter" idx="11"/>
          </p:nvPr>
        </p:nvSpPr>
        <p:spPr>
          <a:xfrm>
            <a:off x="271200" y="1403272"/>
            <a:ext cx="6033348" cy="4901276"/>
          </a:xfrm>
        </p:spPr>
        <p:txBody>
          <a:bodyPr>
            <a:normAutofit lnSpcReduction="10000"/>
          </a:bodyPr>
          <a:lstStyle/>
          <a:p>
            <a:pPr marL="457200" indent="-457200">
              <a:buFont typeface="Arial" panose="020B0604020202020204" pitchFamily="34" charset="0"/>
              <a:buChar char="•"/>
            </a:pPr>
            <a:r>
              <a:rPr lang="en-US" dirty="0">
                <a:solidFill>
                  <a:schemeClr val="tx1"/>
                </a:solidFill>
              </a:rPr>
              <a:t>t-Distributed Stochastic Neighbor Embedding (TSNE) (2008)</a:t>
            </a:r>
          </a:p>
          <a:p>
            <a:pPr marL="457200" indent="-457200">
              <a:buFont typeface="Arial" panose="020B0604020202020204" pitchFamily="34" charset="0"/>
              <a:buChar char="•"/>
            </a:pPr>
            <a:r>
              <a:rPr lang="en-US" dirty="0">
                <a:solidFill>
                  <a:schemeClr val="tx1"/>
                </a:solidFill>
              </a:rPr>
              <a:t>TSNE is an unsupervised, non-linear dimension reduction technique used to </a:t>
            </a:r>
            <a:r>
              <a:rPr lang="en-US" b="1" dirty="0">
                <a:solidFill>
                  <a:schemeClr val="tx1"/>
                </a:solidFill>
              </a:rPr>
              <a:t>visualize high-dimensional data </a:t>
            </a:r>
          </a:p>
          <a:p>
            <a:pPr marL="457200" indent="-457200">
              <a:buFont typeface="Arial" panose="020B0604020202020204" pitchFamily="34" charset="0"/>
              <a:buChar char="•"/>
            </a:pPr>
            <a:r>
              <a:rPr lang="en-US" dirty="0">
                <a:solidFill>
                  <a:schemeClr val="tx1"/>
                </a:solidFill>
              </a:rPr>
              <a:t>Simply put, t-SNE gives us an intuition of how the data is arranged in a high dimensional space</a:t>
            </a:r>
          </a:p>
          <a:p>
            <a:pPr marL="457200" indent="-457200">
              <a:buFont typeface="Arial" panose="020B0604020202020204" pitchFamily="34" charset="0"/>
              <a:buChar char="•"/>
            </a:pPr>
            <a:r>
              <a:rPr lang="en-US" dirty="0">
                <a:solidFill>
                  <a:schemeClr val="tx1"/>
                </a:solidFill>
              </a:rPr>
              <a:t>PCA: PCA is a linear dimension reduction technique</a:t>
            </a:r>
          </a:p>
          <a:p>
            <a:pPr marL="914400" lvl="1" indent="-457200">
              <a:buFont typeface="Arial" panose="020B0604020202020204" pitchFamily="34" charset="0"/>
              <a:buChar char="•"/>
            </a:pPr>
            <a:r>
              <a:rPr lang="en-US" dirty="0">
                <a:solidFill>
                  <a:schemeClr val="tx1"/>
                </a:solidFill>
              </a:rPr>
              <a:t>Not suitable for dealing with non-linear manifold structures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pic>
        <p:nvPicPr>
          <p:cNvPr id="8" name="Picture 7" descr="Chart, scatter chart&#10;&#10;Description automatically generated">
            <a:extLst>
              <a:ext uri="{FF2B5EF4-FFF2-40B4-BE49-F238E27FC236}">
                <a16:creationId xmlns:a16="http://schemas.microsoft.com/office/drawing/2014/main" id="{E265E246-5629-4041-A5B4-44A5AA234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66471"/>
            <a:ext cx="3118996" cy="2959768"/>
          </a:xfrm>
          <a:prstGeom prst="rect">
            <a:avLst/>
          </a:prstGeom>
        </p:spPr>
      </p:pic>
      <p:pic>
        <p:nvPicPr>
          <p:cNvPr id="10" name="Picture 9" descr="Chart, bubble chart&#10;&#10;Description automatically generated">
            <a:extLst>
              <a:ext uri="{FF2B5EF4-FFF2-40B4-BE49-F238E27FC236}">
                <a16:creationId xmlns:a16="http://schemas.microsoft.com/office/drawing/2014/main" id="{DEDA534E-2CF7-3F46-830D-CC8DC653C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9350" y="2466476"/>
            <a:ext cx="3122650" cy="2959769"/>
          </a:xfrm>
          <a:prstGeom prst="rect">
            <a:avLst/>
          </a:prstGeom>
        </p:spPr>
      </p:pic>
      <p:sp>
        <p:nvSpPr>
          <p:cNvPr id="11" name="TextBox 10">
            <a:extLst>
              <a:ext uri="{FF2B5EF4-FFF2-40B4-BE49-F238E27FC236}">
                <a16:creationId xmlns:a16="http://schemas.microsoft.com/office/drawing/2014/main" id="{ED7D056D-72A7-0540-8577-479F1ED6A598}"/>
              </a:ext>
            </a:extLst>
          </p:cNvPr>
          <p:cNvSpPr txBox="1"/>
          <p:nvPr/>
        </p:nvSpPr>
        <p:spPr>
          <a:xfrm>
            <a:off x="6260922" y="5496061"/>
            <a:ext cx="2304605" cy="369332"/>
          </a:xfrm>
          <a:prstGeom prst="rect">
            <a:avLst/>
          </a:prstGeom>
          <a:noFill/>
        </p:spPr>
        <p:txBody>
          <a:bodyPr wrap="none" rtlCol="0">
            <a:spAutoFit/>
          </a:bodyPr>
          <a:lstStyle/>
          <a:p>
            <a:pPr marL="285750" indent="-285750">
              <a:buFont typeface="Arial" panose="020B0604020202020204" pitchFamily="34" charset="0"/>
              <a:buChar char="•"/>
            </a:pPr>
            <a:r>
              <a:rPr lang="en-US" dirty="0"/>
              <a:t>PCA Results: MNIST</a:t>
            </a:r>
          </a:p>
        </p:txBody>
      </p:sp>
      <p:sp>
        <p:nvSpPr>
          <p:cNvPr id="39" name="TextBox 38">
            <a:extLst>
              <a:ext uri="{FF2B5EF4-FFF2-40B4-BE49-F238E27FC236}">
                <a16:creationId xmlns:a16="http://schemas.microsoft.com/office/drawing/2014/main" id="{800D22AE-A804-2543-B213-2721A711F078}"/>
              </a:ext>
            </a:extLst>
          </p:cNvPr>
          <p:cNvSpPr txBox="1"/>
          <p:nvPr/>
        </p:nvSpPr>
        <p:spPr>
          <a:xfrm>
            <a:off x="9214996" y="5496061"/>
            <a:ext cx="2436949" cy="369332"/>
          </a:xfrm>
          <a:prstGeom prst="rect">
            <a:avLst/>
          </a:prstGeom>
          <a:noFill/>
        </p:spPr>
        <p:txBody>
          <a:bodyPr wrap="none" rtlCol="0">
            <a:spAutoFit/>
          </a:bodyPr>
          <a:lstStyle/>
          <a:p>
            <a:pPr marL="285750" indent="-285750">
              <a:buFont typeface="Arial" panose="020B0604020202020204" pitchFamily="34" charset="0"/>
              <a:buChar char="•"/>
            </a:pPr>
            <a:r>
              <a:rPr lang="en-US" dirty="0"/>
              <a:t>t-SNE Results: MNIST</a:t>
            </a:r>
          </a:p>
        </p:txBody>
      </p:sp>
    </p:spTree>
    <p:extLst>
      <p:ext uri="{BB962C8B-B14F-4D97-AF65-F5344CB8AC3E}">
        <p14:creationId xmlns:p14="http://schemas.microsoft.com/office/powerpoint/2010/main" val="8595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(AMZN)</a:t>
            </a:r>
          </a:p>
        </p:txBody>
      </p:sp>
      <p:pic>
        <p:nvPicPr>
          <p:cNvPr id="7" name="Picture 6" descr="Chart, diagram&#10;&#10;Description automatically generated">
            <a:extLst>
              <a:ext uri="{FF2B5EF4-FFF2-40B4-BE49-F238E27FC236}">
                <a16:creationId xmlns:a16="http://schemas.microsoft.com/office/drawing/2014/main" id="{7E23F499-A503-CC49-854F-E605167FB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363" y="1224129"/>
            <a:ext cx="6579280" cy="4934460"/>
          </a:xfrm>
          <a:prstGeom prst="rect">
            <a:avLst/>
          </a:prstGeom>
        </p:spPr>
      </p:pic>
    </p:spTree>
    <p:extLst>
      <p:ext uri="{BB962C8B-B14F-4D97-AF65-F5344CB8AC3E}">
        <p14:creationId xmlns:p14="http://schemas.microsoft.com/office/powerpoint/2010/main" val="150443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ounded Rectangle 162">
            <a:extLst>
              <a:ext uri="{FF2B5EF4-FFF2-40B4-BE49-F238E27FC236}">
                <a16:creationId xmlns:a16="http://schemas.microsoft.com/office/drawing/2014/main" id="{B60F10C4-EA69-4741-AEE9-993EA9BE58B2}"/>
              </a:ext>
            </a:extLst>
          </p:cNvPr>
          <p:cNvSpPr/>
          <p:nvPr/>
        </p:nvSpPr>
        <p:spPr>
          <a:xfrm>
            <a:off x="4577666" y="2188134"/>
            <a:ext cx="1276342" cy="996181"/>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Generative Models: One vs. Many</a:t>
            </a:r>
            <a:endParaRPr lang="en-US" sz="4000" dirty="0">
              <a:latin typeface="Avenir Next LT Pro" panose="020B0504020202020204" pitchFamily="34" charset="77"/>
            </a:endParaRPr>
          </a:p>
        </p:txBody>
      </p:sp>
      <p:sp>
        <p:nvSpPr>
          <p:cNvPr id="2" name="Text Placeholder 1">
            <a:extLst>
              <a:ext uri="{FF2B5EF4-FFF2-40B4-BE49-F238E27FC236}">
                <a16:creationId xmlns:a16="http://schemas.microsoft.com/office/drawing/2014/main" id="{B35259B3-01C6-7248-B911-EDF82F57C410}"/>
              </a:ext>
            </a:extLst>
          </p:cNvPr>
          <p:cNvSpPr>
            <a:spLocks noGrp="1"/>
          </p:cNvSpPr>
          <p:nvPr>
            <p:ph type="body" sz="quarter" idx="11"/>
          </p:nvPr>
        </p:nvSpPr>
        <p:spPr>
          <a:xfrm>
            <a:off x="563292" y="4139948"/>
            <a:ext cx="11425508" cy="2325277"/>
          </a:xfrm>
        </p:spPr>
        <p:txBody>
          <a:bodyPr>
            <a:normAutofit lnSpcReduction="10000"/>
          </a:bodyPr>
          <a:lstStyle/>
          <a:p>
            <a:pPr marL="457200" indent="-457200">
              <a:buFont typeface="Arial" panose="020B0604020202020204" pitchFamily="34" charset="0"/>
              <a:buChar char="•"/>
            </a:pPr>
            <a:r>
              <a:rPr lang="en-US" dirty="0">
                <a:solidFill>
                  <a:schemeClr val="tx1"/>
                </a:solidFill>
              </a:rPr>
              <a:t>In principle, one can train a generative model for each of the datasets and then ensemble at test time</a:t>
            </a:r>
          </a:p>
          <a:p>
            <a:pPr marL="457200" indent="-457200">
              <a:buFont typeface="Arial" panose="020B0604020202020204" pitchFamily="34" charset="0"/>
              <a:buChar char="•"/>
            </a:pPr>
            <a:r>
              <a:rPr lang="en-US" dirty="0">
                <a:solidFill>
                  <a:schemeClr val="tx1"/>
                </a:solidFill>
              </a:rPr>
              <a:t>Why do we want to avoid doing that?</a:t>
            </a:r>
          </a:p>
          <a:p>
            <a:pPr marL="914400" lvl="1" indent="-457200">
              <a:buFont typeface="Arial" panose="020B0604020202020204" pitchFamily="34" charset="0"/>
              <a:buChar char="•"/>
            </a:pPr>
            <a:r>
              <a:rPr lang="en-US" dirty="0">
                <a:solidFill>
                  <a:schemeClr val="tx1"/>
                </a:solidFill>
              </a:rPr>
              <a:t>Memory efficiency (model compression); joint model has the </a:t>
            </a:r>
            <a:r>
              <a:rPr lang="en-US">
                <a:solidFill>
                  <a:schemeClr val="tx1"/>
                </a:solidFill>
              </a:rPr>
              <a:t>same size</a:t>
            </a:r>
            <a:endParaRPr lang="en-US" dirty="0">
              <a:solidFill>
                <a:schemeClr val="tx1"/>
              </a:solidFill>
            </a:endParaRPr>
          </a:p>
          <a:p>
            <a:pPr marL="914400" lvl="1" indent="-457200">
              <a:buFont typeface="Arial" panose="020B0604020202020204" pitchFamily="34" charset="0"/>
              <a:buChar char="•"/>
            </a:pPr>
            <a:r>
              <a:rPr lang="en-US" dirty="0">
                <a:solidFill>
                  <a:schemeClr val="tx1"/>
                </a:solidFill>
              </a:rPr>
              <a:t>Use of latent space in downstream tasks (e.g., anomaly detection, transition between distributions)</a:t>
            </a:r>
          </a:p>
          <a:p>
            <a:pPr marL="457200" indent="-457200">
              <a:buFont typeface="Arial" panose="020B0604020202020204" pitchFamily="34" charset="0"/>
              <a:buChar char="•"/>
            </a:pPr>
            <a:endParaRPr lang="en-US" dirty="0">
              <a:solidFill>
                <a:schemeClr val="tx1"/>
              </a:solidFill>
            </a:endParaRPr>
          </a:p>
        </p:txBody>
      </p:sp>
      <p:sp>
        <p:nvSpPr>
          <p:cNvPr id="95" name="TextBox 94">
            <a:extLst>
              <a:ext uri="{FF2B5EF4-FFF2-40B4-BE49-F238E27FC236}">
                <a16:creationId xmlns:a16="http://schemas.microsoft.com/office/drawing/2014/main" id="{7A3DD56E-D7B0-CB45-96BA-1D75211E0FC5}"/>
              </a:ext>
            </a:extLst>
          </p:cNvPr>
          <p:cNvSpPr txBox="1"/>
          <p:nvPr/>
        </p:nvSpPr>
        <p:spPr>
          <a:xfrm>
            <a:off x="6400798" y="3037603"/>
            <a:ext cx="301686" cy="369332"/>
          </a:xfrm>
          <a:prstGeom prst="rect">
            <a:avLst/>
          </a:prstGeom>
          <a:noFill/>
        </p:spPr>
        <p:txBody>
          <a:bodyPr wrap="none" rtlCol="0">
            <a:spAutoFit/>
          </a:bodyPr>
          <a:lstStyle/>
          <a:p>
            <a:r>
              <a:rPr lang="en-US" dirty="0">
                <a:solidFill>
                  <a:schemeClr val="bg1"/>
                </a:solidFill>
              </a:rPr>
              <a:t>2</a:t>
            </a:r>
          </a:p>
        </p:txBody>
      </p:sp>
      <p:grpSp>
        <p:nvGrpSpPr>
          <p:cNvPr id="11" name="Group 10">
            <a:extLst>
              <a:ext uri="{FF2B5EF4-FFF2-40B4-BE49-F238E27FC236}">
                <a16:creationId xmlns:a16="http://schemas.microsoft.com/office/drawing/2014/main" id="{2B5CF2C9-AB00-C44F-8C78-C8EC43AE3328}"/>
              </a:ext>
            </a:extLst>
          </p:cNvPr>
          <p:cNvGrpSpPr/>
          <p:nvPr/>
        </p:nvGrpSpPr>
        <p:grpSpPr>
          <a:xfrm>
            <a:off x="630026" y="1491699"/>
            <a:ext cx="2041704" cy="740087"/>
            <a:chOff x="325228" y="1491699"/>
            <a:chExt cx="2041704" cy="740087"/>
          </a:xfrm>
        </p:grpSpPr>
        <p:sp>
          <p:nvSpPr>
            <p:cNvPr id="134" name="Rounded Rectangle 133">
              <a:extLst>
                <a:ext uri="{FF2B5EF4-FFF2-40B4-BE49-F238E27FC236}">
                  <a16:creationId xmlns:a16="http://schemas.microsoft.com/office/drawing/2014/main" id="{88050E16-7941-D945-8FF6-A21EBFAD67D1}"/>
                </a:ext>
              </a:extLst>
            </p:cNvPr>
            <p:cNvSpPr/>
            <p:nvPr/>
          </p:nvSpPr>
          <p:spPr>
            <a:xfrm>
              <a:off x="325228" y="1491699"/>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grpSp>
          <p:nvGrpSpPr>
            <p:cNvPr id="10" name="Group 9">
              <a:extLst>
                <a:ext uri="{FF2B5EF4-FFF2-40B4-BE49-F238E27FC236}">
                  <a16:creationId xmlns:a16="http://schemas.microsoft.com/office/drawing/2014/main" id="{27298232-7ACB-7946-BFC9-F63A2674AE3A}"/>
                </a:ext>
              </a:extLst>
            </p:cNvPr>
            <p:cNvGrpSpPr/>
            <p:nvPr/>
          </p:nvGrpSpPr>
          <p:grpSpPr>
            <a:xfrm>
              <a:off x="552403" y="1628733"/>
              <a:ext cx="1814529" cy="503350"/>
              <a:chOff x="5995259" y="2159967"/>
              <a:chExt cx="1814529" cy="503350"/>
            </a:xfrm>
          </p:grpSpPr>
          <p:grpSp>
            <p:nvGrpSpPr>
              <p:cNvPr id="5" name="Group 4">
                <a:extLst>
                  <a:ext uri="{FF2B5EF4-FFF2-40B4-BE49-F238E27FC236}">
                    <a16:creationId xmlns:a16="http://schemas.microsoft.com/office/drawing/2014/main" id="{75B037D8-1FD9-694C-B815-762CC911FFAA}"/>
                  </a:ext>
                </a:extLst>
              </p:cNvPr>
              <p:cNvGrpSpPr/>
              <p:nvPr/>
            </p:nvGrpSpPr>
            <p:grpSpPr>
              <a:xfrm>
                <a:off x="5995259" y="2159967"/>
                <a:ext cx="503350" cy="503350"/>
                <a:chOff x="5995259" y="2159967"/>
                <a:chExt cx="503350" cy="503350"/>
              </a:xfrm>
            </p:grpSpPr>
            <p:pic>
              <p:nvPicPr>
                <p:cNvPr id="48" name="Picture 47" descr="Icon&#10;&#10;Description automatically generated">
                  <a:extLst>
                    <a:ext uri="{FF2B5EF4-FFF2-40B4-BE49-F238E27FC236}">
                      <a16:creationId xmlns:a16="http://schemas.microsoft.com/office/drawing/2014/main" id="{A8DA5F22-4CD0-3246-9AAD-1754EC189B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5259" y="2159967"/>
                  <a:ext cx="503350" cy="503350"/>
                </a:xfrm>
                <a:prstGeom prst="rect">
                  <a:avLst/>
                </a:prstGeom>
              </p:spPr>
            </p:pic>
            <p:sp>
              <p:nvSpPr>
                <p:cNvPr id="3" name="TextBox 2">
                  <a:extLst>
                    <a:ext uri="{FF2B5EF4-FFF2-40B4-BE49-F238E27FC236}">
                      <a16:creationId xmlns:a16="http://schemas.microsoft.com/office/drawing/2014/main" id="{FF041EA6-BE1E-D348-9A20-7F728A37038D}"/>
                    </a:ext>
                  </a:extLst>
                </p:cNvPr>
                <p:cNvSpPr txBox="1"/>
                <p:nvPr/>
              </p:nvSpPr>
              <p:spPr>
                <a:xfrm>
                  <a:off x="6096000" y="2293985"/>
                  <a:ext cx="301686" cy="369332"/>
                </a:xfrm>
                <a:prstGeom prst="rect">
                  <a:avLst/>
                </a:prstGeom>
                <a:noFill/>
              </p:spPr>
              <p:txBody>
                <a:bodyPr wrap="none" rtlCol="0">
                  <a:spAutoFit/>
                </a:bodyPr>
                <a:lstStyle/>
                <a:p>
                  <a:r>
                    <a:rPr lang="en-US" dirty="0">
                      <a:solidFill>
                        <a:schemeClr val="bg1"/>
                      </a:solidFill>
                    </a:rPr>
                    <a:t>1</a:t>
                  </a:r>
                </a:p>
              </p:txBody>
            </p:sp>
          </p:grpSp>
          <p:sp>
            <p:nvSpPr>
              <p:cNvPr id="91" name="Up Arrow 90">
                <a:extLst>
                  <a:ext uri="{FF2B5EF4-FFF2-40B4-BE49-F238E27FC236}">
                    <a16:creationId xmlns:a16="http://schemas.microsoft.com/office/drawing/2014/main" id="{6680F77E-253E-394E-BE26-0137924E34BF}"/>
                  </a:ext>
                </a:extLst>
              </p:cNvPr>
              <p:cNvSpPr/>
              <p:nvPr/>
            </p:nvSpPr>
            <p:spPr>
              <a:xfrm rot="5400000">
                <a:off x="6966236" y="225840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nvGrpSpPr>
              <p:cNvPr id="6" name="Group 5">
                <a:extLst>
                  <a:ext uri="{FF2B5EF4-FFF2-40B4-BE49-F238E27FC236}">
                    <a16:creationId xmlns:a16="http://schemas.microsoft.com/office/drawing/2014/main" id="{1B4DDE7A-01CA-A047-BC4F-A933FF133619}"/>
                  </a:ext>
                </a:extLst>
              </p:cNvPr>
              <p:cNvGrpSpPr/>
              <p:nvPr/>
            </p:nvGrpSpPr>
            <p:grpSpPr>
              <a:xfrm>
                <a:off x="7306438" y="2159967"/>
                <a:ext cx="503350" cy="503350"/>
                <a:chOff x="7306438" y="2159967"/>
                <a:chExt cx="503350" cy="503350"/>
              </a:xfrm>
            </p:grpSpPr>
            <p:pic>
              <p:nvPicPr>
                <p:cNvPr id="90" name="Picture 89" descr="Icon&#10;&#10;Description automatically generated">
                  <a:extLst>
                    <a:ext uri="{FF2B5EF4-FFF2-40B4-BE49-F238E27FC236}">
                      <a16:creationId xmlns:a16="http://schemas.microsoft.com/office/drawing/2014/main" id="{24E266FE-1668-674D-A5FA-8F5D7D44919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06438" y="2159967"/>
                  <a:ext cx="503350" cy="503350"/>
                </a:xfrm>
                <a:prstGeom prst="rect">
                  <a:avLst/>
                </a:prstGeom>
                <a:solidFill>
                  <a:schemeClr val="bg1">
                    <a:alpha val="0"/>
                  </a:schemeClr>
                </a:solidFill>
              </p:spPr>
            </p:pic>
            <p:sp>
              <p:nvSpPr>
                <p:cNvPr id="97" name="TextBox 96">
                  <a:extLst>
                    <a:ext uri="{FF2B5EF4-FFF2-40B4-BE49-F238E27FC236}">
                      <a16:creationId xmlns:a16="http://schemas.microsoft.com/office/drawing/2014/main" id="{D81CB36C-422B-0E4E-8E1D-923EA9CC58C4}"/>
                    </a:ext>
                  </a:extLst>
                </p:cNvPr>
                <p:cNvSpPr txBox="1"/>
                <p:nvPr/>
              </p:nvSpPr>
              <p:spPr>
                <a:xfrm>
                  <a:off x="7370199" y="2293985"/>
                  <a:ext cx="417102" cy="369332"/>
                </a:xfrm>
                <a:prstGeom prst="rect">
                  <a:avLst/>
                </a:prstGeom>
                <a:noFill/>
              </p:spPr>
              <p:txBody>
                <a:bodyPr wrap="none" rtlCol="0">
                  <a:spAutoFit/>
                </a:bodyPr>
                <a:lstStyle/>
                <a:p>
                  <a:r>
                    <a:rPr lang="en-US" dirty="0">
                      <a:solidFill>
                        <a:schemeClr val="bg1"/>
                      </a:solidFill>
                    </a:rPr>
                    <a:t>1*</a:t>
                  </a:r>
                </a:p>
              </p:txBody>
            </p:sp>
          </p:grpSp>
        </p:grpSp>
      </p:grpSp>
      <p:pic>
        <p:nvPicPr>
          <p:cNvPr id="120" name="Picture 119" descr="Icon&#10;&#10;Description automatically generated">
            <a:extLst>
              <a:ext uri="{FF2B5EF4-FFF2-40B4-BE49-F238E27FC236}">
                <a16:creationId xmlns:a16="http://schemas.microsoft.com/office/drawing/2014/main" id="{83C4973F-AACE-2944-AFAF-F5CE31CE33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71739" y="2245272"/>
            <a:ext cx="881907" cy="881907"/>
          </a:xfrm>
          <a:prstGeom prst="rect">
            <a:avLst/>
          </a:prstGeom>
        </p:spPr>
      </p:pic>
      <p:sp>
        <p:nvSpPr>
          <p:cNvPr id="121" name="Up Arrow 120">
            <a:extLst>
              <a:ext uri="{FF2B5EF4-FFF2-40B4-BE49-F238E27FC236}">
                <a16:creationId xmlns:a16="http://schemas.microsoft.com/office/drawing/2014/main" id="{897D881F-EEB7-3A49-855B-12969C8132F6}"/>
              </a:ext>
            </a:extLst>
          </p:cNvPr>
          <p:cNvSpPr/>
          <p:nvPr/>
        </p:nvSpPr>
        <p:spPr>
          <a:xfrm rot="3813642">
            <a:off x="6369889" y="1860136"/>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2" name="Up Arrow 121">
            <a:extLst>
              <a:ext uri="{FF2B5EF4-FFF2-40B4-BE49-F238E27FC236}">
                <a16:creationId xmlns:a16="http://schemas.microsoft.com/office/drawing/2014/main" id="{8CED743C-C8A7-EC45-BFB7-3F0EF9132029}"/>
              </a:ext>
            </a:extLst>
          </p:cNvPr>
          <p:cNvSpPr/>
          <p:nvPr/>
        </p:nvSpPr>
        <p:spPr>
          <a:xfrm rot="5400000">
            <a:off x="6439004" y="2291051"/>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4" name="Up Arrow 123">
            <a:extLst>
              <a:ext uri="{FF2B5EF4-FFF2-40B4-BE49-F238E27FC236}">
                <a16:creationId xmlns:a16="http://schemas.microsoft.com/office/drawing/2014/main" id="{6B75CD2F-A8C5-C84E-88EE-92F132BD7072}"/>
              </a:ext>
            </a:extLst>
          </p:cNvPr>
          <p:cNvSpPr/>
          <p:nvPr/>
        </p:nvSpPr>
        <p:spPr>
          <a:xfrm rot="6851005">
            <a:off x="6366034" y="2731858"/>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8" name="Picture 127" descr="Icon&#10;&#10;Description automatically generated">
            <a:extLst>
              <a:ext uri="{FF2B5EF4-FFF2-40B4-BE49-F238E27FC236}">
                <a16:creationId xmlns:a16="http://schemas.microsoft.com/office/drawing/2014/main" id="{5D0B5879-7FBE-E740-BC9E-341753E611C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81976" y="3018976"/>
            <a:ext cx="503350" cy="503350"/>
          </a:xfrm>
          <a:prstGeom prst="rect">
            <a:avLst/>
          </a:prstGeom>
          <a:solidFill>
            <a:schemeClr val="bg1">
              <a:alpha val="0"/>
            </a:schemeClr>
          </a:solidFill>
        </p:spPr>
      </p:pic>
      <p:sp>
        <p:nvSpPr>
          <p:cNvPr id="129" name="TextBox 128">
            <a:extLst>
              <a:ext uri="{FF2B5EF4-FFF2-40B4-BE49-F238E27FC236}">
                <a16:creationId xmlns:a16="http://schemas.microsoft.com/office/drawing/2014/main" id="{27395CAA-8DBA-3E42-A5D1-741D299CCADC}"/>
              </a:ext>
            </a:extLst>
          </p:cNvPr>
          <p:cNvSpPr txBox="1"/>
          <p:nvPr/>
        </p:nvSpPr>
        <p:spPr>
          <a:xfrm>
            <a:off x="6975361" y="3166001"/>
            <a:ext cx="417102" cy="369332"/>
          </a:xfrm>
          <a:prstGeom prst="rect">
            <a:avLst/>
          </a:prstGeom>
          <a:noFill/>
        </p:spPr>
        <p:txBody>
          <a:bodyPr wrap="none" rtlCol="0">
            <a:spAutoFit/>
          </a:bodyPr>
          <a:lstStyle/>
          <a:p>
            <a:r>
              <a:rPr lang="en-US" dirty="0">
                <a:solidFill>
                  <a:schemeClr val="bg1"/>
                </a:solidFill>
              </a:rPr>
              <a:t>3*</a:t>
            </a:r>
          </a:p>
        </p:txBody>
      </p:sp>
      <p:pic>
        <p:nvPicPr>
          <p:cNvPr id="130" name="Picture 129" descr="Icon&#10;&#10;Description automatically generated">
            <a:extLst>
              <a:ext uri="{FF2B5EF4-FFF2-40B4-BE49-F238E27FC236}">
                <a16:creationId xmlns:a16="http://schemas.microsoft.com/office/drawing/2014/main" id="{AF27A89D-3317-4B41-9862-66AB9806F2A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89113" y="2403624"/>
            <a:ext cx="503350" cy="503350"/>
          </a:xfrm>
          <a:prstGeom prst="rect">
            <a:avLst/>
          </a:prstGeom>
          <a:solidFill>
            <a:schemeClr val="bg1">
              <a:alpha val="0"/>
            </a:schemeClr>
          </a:solidFill>
        </p:spPr>
      </p:pic>
      <p:sp>
        <p:nvSpPr>
          <p:cNvPr id="131" name="TextBox 130">
            <a:extLst>
              <a:ext uri="{FF2B5EF4-FFF2-40B4-BE49-F238E27FC236}">
                <a16:creationId xmlns:a16="http://schemas.microsoft.com/office/drawing/2014/main" id="{3B58646E-100F-5A4C-9C05-F7BD8B482FA3}"/>
              </a:ext>
            </a:extLst>
          </p:cNvPr>
          <p:cNvSpPr txBox="1"/>
          <p:nvPr/>
        </p:nvSpPr>
        <p:spPr>
          <a:xfrm>
            <a:off x="6951983" y="2537642"/>
            <a:ext cx="417102" cy="369332"/>
          </a:xfrm>
          <a:prstGeom prst="rect">
            <a:avLst/>
          </a:prstGeom>
          <a:noFill/>
        </p:spPr>
        <p:txBody>
          <a:bodyPr wrap="none" rtlCol="0">
            <a:spAutoFit/>
          </a:bodyPr>
          <a:lstStyle/>
          <a:p>
            <a:r>
              <a:rPr lang="en-US" dirty="0">
                <a:solidFill>
                  <a:schemeClr val="bg1"/>
                </a:solidFill>
              </a:rPr>
              <a:t>2*</a:t>
            </a:r>
          </a:p>
        </p:txBody>
      </p:sp>
      <p:pic>
        <p:nvPicPr>
          <p:cNvPr id="132" name="Picture 131" descr="Icon&#10;&#10;Description automatically generated">
            <a:extLst>
              <a:ext uri="{FF2B5EF4-FFF2-40B4-BE49-F238E27FC236}">
                <a16:creationId xmlns:a16="http://schemas.microsoft.com/office/drawing/2014/main" id="{3B6836EF-E6AE-9941-8355-A35C518419C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89113" y="1784883"/>
            <a:ext cx="503350" cy="503350"/>
          </a:xfrm>
          <a:prstGeom prst="rect">
            <a:avLst/>
          </a:prstGeom>
          <a:solidFill>
            <a:schemeClr val="bg1">
              <a:alpha val="0"/>
            </a:schemeClr>
          </a:solidFill>
        </p:spPr>
      </p:pic>
      <p:sp>
        <p:nvSpPr>
          <p:cNvPr id="133" name="TextBox 132">
            <a:extLst>
              <a:ext uri="{FF2B5EF4-FFF2-40B4-BE49-F238E27FC236}">
                <a16:creationId xmlns:a16="http://schemas.microsoft.com/office/drawing/2014/main" id="{F562AF94-4D95-8E44-A575-274FE3D3DE09}"/>
              </a:ext>
            </a:extLst>
          </p:cNvPr>
          <p:cNvSpPr txBox="1"/>
          <p:nvPr/>
        </p:nvSpPr>
        <p:spPr>
          <a:xfrm>
            <a:off x="6965235" y="1918901"/>
            <a:ext cx="417102" cy="369332"/>
          </a:xfrm>
          <a:prstGeom prst="rect">
            <a:avLst/>
          </a:prstGeom>
          <a:noFill/>
        </p:spPr>
        <p:txBody>
          <a:bodyPr wrap="none" rtlCol="0">
            <a:spAutoFit/>
          </a:bodyPr>
          <a:lstStyle/>
          <a:p>
            <a:r>
              <a:rPr lang="en-US" dirty="0">
                <a:solidFill>
                  <a:schemeClr val="bg1"/>
                </a:solidFill>
              </a:rPr>
              <a:t>1*</a:t>
            </a:r>
          </a:p>
        </p:txBody>
      </p:sp>
      <p:pic>
        <p:nvPicPr>
          <p:cNvPr id="1028" name="Picture 4" descr="Versus Svg Png Icon Free Download (#546336) - OnlineWebFonts.COM">
            <a:extLst>
              <a:ext uri="{FF2B5EF4-FFF2-40B4-BE49-F238E27FC236}">
                <a16:creationId xmlns:a16="http://schemas.microsoft.com/office/drawing/2014/main" id="{867DA6FD-688A-0242-A23F-7456A5C0C8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8039" y="2443354"/>
            <a:ext cx="562440" cy="561919"/>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23300D33-660D-9A4D-8B47-5C8591B0E2E4}"/>
              </a:ext>
            </a:extLst>
          </p:cNvPr>
          <p:cNvGrpSpPr/>
          <p:nvPr/>
        </p:nvGrpSpPr>
        <p:grpSpPr>
          <a:xfrm>
            <a:off x="619148" y="2362034"/>
            <a:ext cx="2041704" cy="740087"/>
            <a:chOff x="325228" y="1491699"/>
            <a:chExt cx="2041704" cy="740087"/>
          </a:xfrm>
        </p:grpSpPr>
        <p:sp>
          <p:nvSpPr>
            <p:cNvPr id="144" name="Rounded Rectangle 143">
              <a:extLst>
                <a:ext uri="{FF2B5EF4-FFF2-40B4-BE49-F238E27FC236}">
                  <a16:creationId xmlns:a16="http://schemas.microsoft.com/office/drawing/2014/main" id="{2561C963-3622-3340-82C4-F4D19A995562}"/>
                </a:ext>
              </a:extLst>
            </p:cNvPr>
            <p:cNvSpPr/>
            <p:nvPr/>
          </p:nvSpPr>
          <p:spPr>
            <a:xfrm>
              <a:off x="325228" y="1491699"/>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grpSp>
          <p:nvGrpSpPr>
            <p:cNvPr id="145" name="Group 144">
              <a:extLst>
                <a:ext uri="{FF2B5EF4-FFF2-40B4-BE49-F238E27FC236}">
                  <a16:creationId xmlns:a16="http://schemas.microsoft.com/office/drawing/2014/main" id="{0397C152-9011-5A4E-A033-10F58427BD1F}"/>
                </a:ext>
              </a:extLst>
            </p:cNvPr>
            <p:cNvGrpSpPr/>
            <p:nvPr/>
          </p:nvGrpSpPr>
          <p:grpSpPr>
            <a:xfrm>
              <a:off x="552403" y="1628733"/>
              <a:ext cx="1814529" cy="503350"/>
              <a:chOff x="5995259" y="2159967"/>
              <a:chExt cx="1814529" cy="503350"/>
            </a:xfrm>
          </p:grpSpPr>
          <p:grpSp>
            <p:nvGrpSpPr>
              <p:cNvPr id="146" name="Group 145">
                <a:extLst>
                  <a:ext uri="{FF2B5EF4-FFF2-40B4-BE49-F238E27FC236}">
                    <a16:creationId xmlns:a16="http://schemas.microsoft.com/office/drawing/2014/main" id="{74AF012E-32E7-C048-BB03-C9E4BA33FCA5}"/>
                  </a:ext>
                </a:extLst>
              </p:cNvPr>
              <p:cNvGrpSpPr/>
              <p:nvPr/>
            </p:nvGrpSpPr>
            <p:grpSpPr>
              <a:xfrm>
                <a:off x="5995259" y="2159967"/>
                <a:ext cx="503350" cy="503350"/>
                <a:chOff x="5995259" y="2159967"/>
                <a:chExt cx="503350" cy="503350"/>
              </a:xfrm>
            </p:grpSpPr>
            <p:pic>
              <p:nvPicPr>
                <p:cNvPr id="151" name="Picture 150" descr="Icon&#10;&#10;Description automatically generated">
                  <a:extLst>
                    <a:ext uri="{FF2B5EF4-FFF2-40B4-BE49-F238E27FC236}">
                      <a16:creationId xmlns:a16="http://schemas.microsoft.com/office/drawing/2014/main" id="{D5F9772E-FAD2-3342-B8DB-6EC307009A0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5259" y="2159967"/>
                  <a:ext cx="503350" cy="503350"/>
                </a:xfrm>
                <a:prstGeom prst="rect">
                  <a:avLst/>
                </a:prstGeom>
              </p:spPr>
            </p:pic>
            <p:sp>
              <p:nvSpPr>
                <p:cNvPr id="152" name="TextBox 151">
                  <a:extLst>
                    <a:ext uri="{FF2B5EF4-FFF2-40B4-BE49-F238E27FC236}">
                      <a16:creationId xmlns:a16="http://schemas.microsoft.com/office/drawing/2014/main" id="{6F3A5B73-C860-5441-AFEB-BF0991F21637}"/>
                    </a:ext>
                  </a:extLst>
                </p:cNvPr>
                <p:cNvSpPr txBox="1"/>
                <p:nvPr/>
              </p:nvSpPr>
              <p:spPr>
                <a:xfrm>
                  <a:off x="6096000" y="2293985"/>
                  <a:ext cx="301686" cy="369332"/>
                </a:xfrm>
                <a:prstGeom prst="rect">
                  <a:avLst/>
                </a:prstGeom>
                <a:noFill/>
              </p:spPr>
              <p:txBody>
                <a:bodyPr wrap="none" rtlCol="0">
                  <a:spAutoFit/>
                </a:bodyPr>
                <a:lstStyle/>
                <a:p>
                  <a:r>
                    <a:rPr lang="en-US" dirty="0">
                      <a:solidFill>
                        <a:schemeClr val="bg1"/>
                      </a:solidFill>
                    </a:rPr>
                    <a:t>2</a:t>
                  </a:r>
                </a:p>
              </p:txBody>
            </p:sp>
          </p:grpSp>
          <p:sp>
            <p:nvSpPr>
              <p:cNvPr id="147" name="Up Arrow 146">
                <a:extLst>
                  <a:ext uri="{FF2B5EF4-FFF2-40B4-BE49-F238E27FC236}">
                    <a16:creationId xmlns:a16="http://schemas.microsoft.com/office/drawing/2014/main" id="{8B5AA0CD-D7B7-EB4F-BDC4-9967CF80A251}"/>
                  </a:ext>
                </a:extLst>
              </p:cNvPr>
              <p:cNvSpPr/>
              <p:nvPr/>
            </p:nvSpPr>
            <p:spPr>
              <a:xfrm rot="5400000">
                <a:off x="6966236" y="225840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nvGrpSpPr>
              <p:cNvPr id="148" name="Group 147">
                <a:extLst>
                  <a:ext uri="{FF2B5EF4-FFF2-40B4-BE49-F238E27FC236}">
                    <a16:creationId xmlns:a16="http://schemas.microsoft.com/office/drawing/2014/main" id="{6B87ADB2-1C97-6E4E-9042-851585D1FB91}"/>
                  </a:ext>
                </a:extLst>
              </p:cNvPr>
              <p:cNvGrpSpPr/>
              <p:nvPr/>
            </p:nvGrpSpPr>
            <p:grpSpPr>
              <a:xfrm>
                <a:off x="7306438" y="2159967"/>
                <a:ext cx="503350" cy="503350"/>
                <a:chOff x="7306438" y="2159967"/>
                <a:chExt cx="503350" cy="503350"/>
              </a:xfrm>
            </p:grpSpPr>
            <p:pic>
              <p:nvPicPr>
                <p:cNvPr id="149" name="Picture 148" descr="Icon&#10;&#10;Description automatically generated">
                  <a:extLst>
                    <a:ext uri="{FF2B5EF4-FFF2-40B4-BE49-F238E27FC236}">
                      <a16:creationId xmlns:a16="http://schemas.microsoft.com/office/drawing/2014/main" id="{D26AFD09-9703-0A4D-8031-77A93E395E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06438" y="2159967"/>
                  <a:ext cx="503350" cy="503350"/>
                </a:xfrm>
                <a:prstGeom prst="rect">
                  <a:avLst/>
                </a:prstGeom>
                <a:solidFill>
                  <a:schemeClr val="bg1">
                    <a:alpha val="0"/>
                  </a:schemeClr>
                </a:solidFill>
              </p:spPr>
            </p:pic>
            <p:sp>
              <p:nvSpPr>
                <p:cNvPr id="150" name="TextBox 149">
                  <a:extLst>
                    <a:ext uri="{FF2B5EF4-FFF2-40B4-BE49-F238E27FC236}">
                      <a16:creationId xmlns:a16="http://schemas.microsoft.com/office/drawing/2014/main" id="{CDBE845F-6B5C-014D-B28E-AFA27989D515}"/>
                    </a:ext>
                  </a:extLst>
                </p:cNvPr>
                <p:cNvSpPr txBox="1"/>
                <p:nvPr/>
              </p:nvSpPr>
              <p:spPr>
                <a:xfrm>
                  <a:off x="7370199" y="2293985"/>
                  <a:ext cx="417102" cy="369332"/>
                </a:xfrm>
                <a:prstGeom prst="rect">
                  <a:avLst/>
                </a:prstGeom>
                <a:noFill/>
              </p:spPr>
              <p:txBody>
                <a:bodyPr wrap="none" rtlCol="0">
                  <a:spAutoFit/>
                </a:bodyPr>
                <a:lstStyle/>
                <a:p>
                  <a:r>
                    <a:rPr lang="en-US" dirty="0">
                      <a:solidFill>
                        <a:schemeClr val="bg1"/>
                      </a:solidFill>
                    </a:rPr>
                    <a:t>2*</a:t>
                  </a:r>
                </a:p>
              </p:txBody>
            </p:sp>
          </p:grpSp>
        </p:grpSp>
      </p:grpSp>
      <p:grpSp>
        <p:nvGrpSpPr>
          <p:cNvPr id="153" name="Group 152">
            <a:extLst>
              <a:ext uri="{FF2B5EF4-FFF2-40B4-BE49-F238E27FC236}">
                <a16:creationId xmlns:a16="http://schemas.microsoft.com/office/drawing/2014/main" id="{09D682F7-D9BD-FA49-94C9-0CE9865A3F27}"/>
              </a:ext>
            </a:extLst>
          </p:cNvPr>
          <p:cNvGrpSpPr/>
          <p:nvPr/>
        </p:nvGrpSpPr>
        <p:grpSpPr>
          <a:xfrm>
            <a:off x="605259" y="3220647"/>
            <a:ext cx="2041704" cy="740087"/>
            <a:chOff x="325228" y="1491699"/>
            <a:chExt cx="2041704" cy="740087"/>
          </a:xfrm>
        </p:grpSpPr>
        <p:sp>
          <p:nvSpPr>
            <p:cNvPr id="154" name="Rounded Rectangle 153">
              <a:extLst>
                <a:ext uri="{FF2B5EF4-FFF2-40B4-BE49-F238E27FC236}">
                  <a16:creationId xmlns:a16="http://schemas.microsoft.com/office/drawing/2014/main" id="{05A048A6-F2EA-FC4B-A3F2-B2E0A403F4B4}"/>
                </a:ext>
              </a:extLst>
            </p:cNvPr>
            <p:cNvSpPr/>
            <p:nvPr/>
          </p:nvSpPr>
          <p:spPr>
            <a:xfrm>
              <a:off x="325228" y="1491699"/>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grpSp>
          <p:nvGrpSpPr>
            <p:cNvPr id="155" name="Group 154">
              <a:extLst>
                <a:ext uri="{FF2B5EF4-FFF2-40B4-BE49-F238E27FC236}">
                  <a16:creationId xmlns:a16="http://schemas.microsoft.com/office/drawing/2014/main" id="{CC860195-B1F3-164D-9556-D0DFB497338B}"/>
                </a:ext>
              </a:extLst>
            </p:cNvPr>
            <p:cNvGrpSpPr/>
            <p:nvPr/>
          </p:nvGrpSpPr>
          <p:grpSpPr>
            <a:xfrm>
              <a:off x="552403" y="1628733"/>
              <a:ext cx="1814529" cy="503350"/>
              <a:chOff x="5995259" y="2159967"/>
              <a:chExt cx="1814529" cy="503350"/>
            </a:xfrm>
          </p:grpSpPr>
          <p:grpSp>
            <p:nvGrpSpPr>
              <p:cNvPr id="156" name="Group 155">
                <a:extLst>
                  <a:ext uri="{FF2B5EF4-FFF2-40B4-BE49-F238E27FC236}">
                    <a16:creationId xmlns:a16="http://schemas.microsoft.com/office/drawing/2014/main" id="{C20F5060-F1D7-994E-BAF5-9FC45C8883DD}"/>
                  </a:ext>
                </a:extLst>
              </p:cNvPr>
              <p:cNvGrpSpPr/>
              <p:nvPr/>
            </p:nvGrpSpPr>
            <p:grpSpPr>
              <a:xfrm>
                <a:off x="5995259" y="2159967"/>
                <a:ext cx="503350" cy="503350"/>
                <a:chOff x="5995259" y="2159967"/>
                <a:chExt cx="503350" cy="503350"/>
              </a:xfrm>
            </p:grpSpPr>
            <p:pic>
              <p:nvPicPr>
                <p:cNvPr id="161" name="Picture 160" descr="Icon&#10;&#10;Description automatically generated">
                  <a:extLst>
                    <a:ext uri="{FF2B5EF4-FFF2-40B4-BE49-F238E27FC236}">
                      <a16:creationId xmlns:a16="http://schemas.microsoft.com/office/drawing/2014/main" id="{F791D5EF-D6C4-B54D-8B4D-5953DCA195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5259" y="2159967"/>
                  <a:ext cx="503350" cy="503350"/>
                </a:xfrm>
                <a:prstGeom prst="rect">
                  <a:avLst/>
                </a:prstGeom>
              </p:spPr>
            </p:pic>
            <p:sp>
              <p:nvSpPr>
                <p:cNvPr id="162" name="TextBox 161">
                  <a:extLst>
                    <a:ext uri="{FF2B5EF4-FFF2-40B4-BE49-F238E27FC236}">
                      <a16:creationId xmlns:a16="http://schemas.microsoft.com/office/drawing/2014/main" id="{A773CCDD-7AB8-C04E-95C3-00044F93DB1C}"/>
                    </a:ext>
                  </a:extLst>
                </p:cNvPr>
                <p:cNvSpPr txBox="1"/>
                <p:nvPr/>
              </p:nvSpPr>
              <p:spPr>
                <a:xfrm>
                  <a:off x="6096000" y="2293985"/>
                  <a:ext cx="301686" cy="369332"/>
                </a:xfrm>
                <a:prstGeom prst="rect">
                  <a:avLst/>
                </a:prstGeom>
                <a:noFill/>
              </p:spPr>
              <p:txBody>
                <a:bodyPr wrap="none" rtlCol="0">
                  <a:spAutoFit/>
                </a:bodyPr>
                <a:lstStyle/>
                <a:p>
                  <a:r>
                    <a:rPr lang="en-US" dirty="0">
                      <a:solidFill>
                        <a:schemeClr val="bg1"/>
                      </a:solidFill>
                    </a:rPr>
                    <a:t>3</a:t>
                  </a:r>
                </a:p>
              </p:txBody>
            </p:sp>
          </p:grpSp>
          <p:sp>
            <p:nvSpPr>
              <p:cNvPr id="157" name="Up Arrow 156">
                <a:extLst>
                  <a:ext uri="{FF2B5EF4-FFF2-40B4-BE49-F238E27FC236}">
                    <a16:creationId xmlns:a16="http://schemas.microsoft.com/office/drawing/2014/main" id="{BD09A20F-1557-A540-8301-F1FA90CC3F4B}"/>
                  </a:ext>
                </a:extLst>
              </p:cNvPr>
              <p:cNvSpPr/>
              <p:nvPr/>
            </p:nvSpPr>
            <p:spPr>
              <a:xfrm rot="5400000">
                <a:off x="6966236" y="225840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nvGrpSpPr>
              <p:cNvPr id="158" name="Group 157">
                <a:extLst>
                  <a:ext uri="{FF2B5EF4-FFF2-40B4-BE49-F238E27FC236}">
                    <a16:creationId xmlns:a16="http://schemas.microsoft.com/office/drawing/2014/main" id="{D7D93562-D09D-834B-82B3-EABF0CA9A36C}"/>
                  </a:ext>
                </a:extLst>
              </p:cNvPr>
              <p:cNvGrpSpPr/>
              <p:nvPr/>
            </p:nvGrpSpPr>
            <p:grpSpPr>
              <a:xfrm>
                <a:off x="7306438" y="2159967"/>
                <a:ext cx="503350" cy="503350"/>
                <a:chOff x="7306438" y="2159967"/>
                <a:chExt cx="503350" cy="503350"/>
              </a:xfrm>
            </p:grpSpPr>
            <p:pic>
              <p:nvPicPr>
                <p:cNvPr id="159" name="Picture 158" descr="Icon&#10;&#10;Description automatically generated">
                  <a:extLst>
                    <a:ext uri="{FF2B5EF4-FFF2-40B4-BE49-F238E27FC236}">
                      <a16:creationId xmlns:a16="http://schemas.microsoft.com/office/drawing/2014/main" id="{EF7992B8-9AAC-9B47-A5C1-8966FB1EA1B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06438" y="2159967"/>
                  <a:ext cx="503350" cy="503350"/>
                </a:xfrm>
                <a:prstGeom prst="rect">
                  <a:avLst/>
                </a:prstGeom>
                <a:solidFill>
                  <a:schemeClr val="bg1">
                    <a:alpha val="0"/>
                  </a:schemeClr>
                </a:solidFill>
              </p:spPr>
            </p:pic>
            <p:sp>
              <p:nvSpPr>
                <p:cNvPr id="160" name="TextBox 159">
                  <a:extLst>
                    <a:ext uri="{FF2B5EF4-FFF2-40B4-BE49-F238E27FC236}">
                      <a16:creationId xmlns:a16="http://schemas.microsoft.com/office/drawing/2014/main" id="{1DDEFC6C-112C-9348-AC6A-8DD1541DD688}"/>
                    </a:ext>
                  </a:extLst>
                </p:cNvPr>
                <p:cNvSpPr txBox="1"/>
                <p:nvPr/>
              </p:nvSpPr>
              <p:spPr>
                <a:xfrm>
                  <a:off x="7370199" y="2293985"/>
                  <a:ext cx="417102" cy="369332"/>
                </a:xfrm>
                <a:prstGeom prst="rect">
                  <a:avLst/>
                </a:prstGeom>
                <a:noFill/>
              </p:spPr>
              <p:txBody>
                <a:bodyPr wrap="none" rtlCol="0">
                  <a:spAutoFit/>
                </a:bodyPr>
                <a:lstStyle/>
                <a:p>
                  <a:r>
                    <a:rPr lang="en-US" dirty="0">
                      <a:solidFill>
                        <a:schemeClr val="bg1"/>
                      </a:solidFill>
                    </a:rPr>
                    <a:t>3*</a:t>
                  </a:r>
                </a:p>
              </p:txBody>
            </p:sp>
          </p:grpSp>
        </p:grpSp>
      </p:grpSp>
    </p:spTree>
    <p:extLst>
      <p:ext uri="{BB962C8B-B14F-4D97-AF65-F5344CB8AC3E}">
        <p14:creationId xmlns:p14="http://schemas.microsoft.com/office/powerpoint/2010/main" val="28887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(AMZN)</a:t>
            </a:r>
          </a:p>
        </p:txBody>
      </p:sp>
      <p:pic>
        <p:nvPicPr>
          <p:cNvPr id="5" name="Picture 4">
            <a:extLst>
              <a:ext uri="{FF2B5EF4-FFF2-40B4-BE49-F238E27FC236}">
                <a16:creationId xmlns:a16="http://schemas.microsoft.com/office/drawing/2014/main" id="{F1D09426-B8C8-CA4A-9319-72EC8E188AFE}"/>
              </a:ext>
            </a:extLst>
          </p:cNvPr>
          <p:cNvPicPr>
            <a:picLocks noChangeAspect="1"/>
          </p:cNvPicPr>
          <p:nvPr/>
        </p:nvPicPr>
        <p:blipFill rotWithShape="1">
          <a:blip r:embed="rId2">
            <a:extLst>
              <a:ext uri="{28A0092B-C50C-407E-A947-70E740481C1C}">
                <a14:useLocalDpi xmlns:a14="http://schemas.microsoft.com/office/drawing/2010/main" val="0"/>
              </a:ext>
            </a:extLst>
          </a:blip>
          <a:srcRect l="6082" t="6018" r="9509" b="4633"/>
          <a:stretch/>
        </p:blipFill>
        <p:spPr>
          <a:xfrm>
            <a:off x="1" y="1293986"/>
            <a:ext cx="6096000" cy="4839536"/>
          </a:xfrm>
          <a:prstGeom prst="rect">
            <a:avLst/>
          </a:prstGeom>
        </p:spPr>
      </p:pic>
      <p:pic>
        <p:nvPicPr>
          <p:cNvPr id="7" name="Picture 6">
            <a:extLst>
              <a:ext uri="{FF2B5EF4-FFF2-40B4-BE49-F238E27FC236}">
                <a16:creationId xmlns:a16="http://schemas.microsoft.com/office/drawing/2014/main" id="{7AE801CF-3E27-BB4A-936D-33CDF0AED023}"/>
              </a:ext>
            </a:extLst>
          </p:cNvPr>
          <p:cNvPicPr>
            <a:picLocks noChangeAspect="1"/>
          </p:cNvPicPr>
          <p:nvPr/>
        </p:nvPicPr>
        <p:blipFill rotWithShape="1">
          <a:blip r:embed="rId3">
            <a:extLst>
              <a:ext uri="{28A0092B-C50C-407E-A947-70E740481C1C}">
                <a14:useLocalDpi xmlns:a14="http://schemas.microsoft.com/office/drawing/2010/main" val="0"/>
              </a:ext>
            </a:extLst>
          </a:blip>
          <a:srcRect l="6569" t="6709" r="9037" b="5300"/>
          <a:stretch/>
        </p:blipFill>
        <p:spPr>
          <a:xfrm>
            <a:off x="6133221" y="1360439"/>
            <a:ext cx="6009351" cy="4699041"/>
          </a:xfrm>
          <a:prstGeom prst="rect">
            <a:avLst/>
          </a:prstGeom>
        </p:spPr>
      </p:pic>
    </p:spTree>
    <p:extLst>
      <p:ext uri="{BB962C8B-B14F-4D97-AF65-F5344CB8AC3E}">
        <p14:creationId xmlns:p14="http://schemas.microsoft.com/office/powerpoint/2010/main" val="3876021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(GME)</a:t>
            </a:r>
          </a:p>
          <a:p>
            <a:r>
              <a:rPr lang="en-US" sz="3600" dirty="0">
                <a:latin typeface="Avenir Next LT Pro" panose="020B0504020202020204" pitchFamily="34" charset="77"/>
              </a:rPr>
              <a:t>)</a:t>
            </a:r>
          </a:p>
        </p:txBody>
      </p:sp>
      <p:pic>
        <p:nvPicPr>
          <p:cNvPr id="3" name="Picture 2" descr="A picture containing chart&#10;&#10;Description automatically generated">
            <a:extLst>
              <a:ext uri="{FF2B5EF4-FFF2-40B4-BE49-F238E27FC236}">
                <a16:creationId xmlns:a16="http://schemas.microsoft.com/office/drawing/2014/main" id="{5C51A1F9-5E98-8548-8258-717FEA24E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599" y="1224128"/>
            <a:ext cx="6586801" cy="4940100"/>
          </a:xfrm>
          <a:prstGeom prst="rect">
            <a:avLst/>
          </a:prstGeom>
        </p:spPr>
      </p:pic>
    </p:spTree>
    <p:extLst>
      <p:ext uri="{BB962C8B-B14F-4D97-AF65-F5344CB8AC3E}">
        <p14:creationId xmlns:p14="http://schemas.microsoft.com/office/powerpoint/2010/main" val="3325480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(GME)</a:t>
            </a:r>
          </a:p>
        </p:txBody>
      </p:sp>
      <p:pic>
        <p:nvPicPr>
          <p:cNvPr id="3" name="Picture 2" descr="Chart&#10;&#10;Description automatically generated">
            <a:extLst>
              <a:ext uri="{FF2B5EF4-FFF2-40B4-BE49-F238E27FC236}">
                <a16:creationId xmlns:a16="http://schemas.microsoft.com/office/drawing/2014/main" id="{878289AD-6D2A-4C40-B83A-F739A1DFAECB}"/>
              </a:ext>
            </a:extLst>
          </p:cNvPr>
          <p:cNvPicPr>
            <a:picLocks noChangeAspect="1"/>
          </p:cNvPicPr>
          <p:nvPr/>
        </p:nvPicPr>
        <p:blipFill rotWithShape="1">
          <a:blip r:embed="rId2">
            <a:extLst>
              <a:ext uri="{28A0092B-C50C-407E-A947-70E740481C1C}">
                <a14:useLocalDpi xmlns:a14="http://schemas.microsoft.com/office/drawing/2010/main" val="0"/>
              </a:ext>
            </a:extLst>
          </a:blip>
          <a:srcRect l="6969" t="5962" r="8285" b="3702"/>
          <a:stretch/>
        </p:blipFill>
        <p:spPr>
          <a:xfrm>
            <a:off x="243549" y="1433386"/>
            <a:ext cx="5823485" cy="4655714"/>
          </a:xfrm>
          <a:prstGeom prst="rect">
            <a:avLst/>
          </a:prstGeom>
        </p:spPr>
      </p:pic>
      <p:pic>
        <p:nvPicPr>
          <p:cNvPr id="9" name="Picture 8" descr="Chart&#10;&#10;Description automatically generated">
            <a:extLst>
              <a:ext uri="{FF2B5EF4-FFF2-40B4-BE49-F238E27FC236}">
                <a16:creationId xmlns:a16="http://schemas.microsoft.com/office/drawing/2014/main" id="{0A3ED65B-4865-2C4C-8F9A-8A35EDBB096A}"/>
              </a:ext>
            </a:extLst>
          </p:cNvPr>
          <p:cNvPicPr>
            <a:picLocks noChangeAspect="1"/>
          </p:cNvPicPr>
          <p:nvPr/>
        </p:nvPicPr>
        <p:blipFill rotWithShape="1">
          <a:blip r:embed="rId3">
            <a:extLst>
              <a:ext uri="{28A0092B-C50C-407E-A947-70E740481C1C}">
                <a14:useLocalDpi xmlns:a14="http://schemas.microsoft.com/office/drawing/2010/main" val="0"/>
              </a:ext>
            </a:extLst>
          </a:blip>
          <a:srcRect l="7203" t="6997" r="9672" b="5012"/>
          <a:stretch/>
        </p:blipFill>
        <p:spPr>
          <a:xfrm>
            <a:off x="6067033" y="1433386"/>
            <a:ext cx="5864411" cy="4655714"/>
          </a:xfrm>
          <a:prstGeom prst="rect">
            <a:avLst/>
          </a:prstGeom>
        </p:spPr>
      </p:pic>
    </p:spTree>
    <p:extLst>
      <p:ext uri="{BB962C8B-B14F-4D97-AF65-F5344CB8AC3E}">
        <p14:creationId xmlns:p14="http://schemas.microsoft.com/office/powerpoint/2010/main" val="1991664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3000" dirty="0">
                <a:latin typeface="Avenir Next LT Pro" panose="020B0504020202020204" pitchFamily="34" charset="77"/>
              </a:rPr>
              <a:t>Experiment: Oracle Model (GME+AMZN)</a:t>
            </a:r>
          </a:p>
        </p:txBody>
      </p:sp>
      <p:pic>
        <p:nvPicPr>
          <p:cNvPr id="5" name="Picture 4" descr="Diagram&#10;&#10;Description automatically generated">
            <a:extLst>
              <a:ext uri="{FF2B5EF4-FFF2-40B4-BE49-F238E27FC236}">
                <a16:creationId xmlns:a16="http://schemas.microsoft.com/office/drawing/2014/main" id="{90C9EB5A-E805-9D41-B047-A89EBBA8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758" y="1202046"/>
            <a:ext cx="6770483" cy="5077863"/>
          </a:xfrm>
          <a:prstGeom prst="rect">
            <a:avLst/>
          </a:prstGeom>
        </p:spPr>
      </p:pic>
    </p:spTree>
    <p:extLst>
      <p:ext uri="{BB962C8B-B14F-4D97-AF65-F5344CB8AC3E}">
        <p14:creationId xmlns:p14="http://schemas.microsoft.com/office/powerpoint/2010/main" val="78024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179759" y="351043"/>
            <a:ext cx="9839451" cy="718917"/>
          </a:xfrm>
        </p:spPr>
        <p:txBody>
          <a:bodyPr>
            <a:noAutofit/>
          </a:bodyPr>
          <a:lstStyle/>
          <a:p>
            <a:r>
              <a:rPr lang="en-US" sz="2700" dirty="0">
                <a:latin typeface="Avenir Next LT Pro" panose="020B0504020202020204" pitchFamily="34" charset="77"/>
              </a:rPr>
              <a:t>Experiment: Oracle Model vs. Synthetic Model</a:t>
            </a:r>
          </a:p>
        </p:txBody>
      </p:sp>
      <p:pic>
        <p:nvPicPr>
          <p:cNvPr id="3" name="Picture 2" descr="Diagram&#10;&#10;Description automatically generated">
            <a:extLst>
              <a:ext uri="{FF2B5EF4-FFF2-40B4-BE49-F238E27FC236}">
                <a16:creationId xmlns:a16="http://schemas.microsoft.com/office/drawing/2014/main" id="{0BFD3AF0-026E-654A-AED7-46E97EAC8DDC}"/>
              </a:ext>
            </a:extLst>
          </p:cNvPr>
          <p:cNvPicPr>
            <a:picLocks noChangeAspect="1"/>
          </p:cNvPicPr>
          <p:nvPr/>
        </p:nvPicPr>
        <p:blipFill rotWithShape="1">
          <a:blip r:embed="rId2">
            <a:extLst>
              <a:ext uri="{28A0092B-C50C-407E-A947-70E740481C1C}">
                <a14:useLocalDpi xmlns:a14="http://schemas.microsoft.com/office/drawing/2010/main" val="0"/>
              </a:ext>
            </a:extLst>
          </a:blip>
          <a:srcRect l="5999" t="6694" r="9153" b="4546"/>
          <a:stretch/>
        </p:blipFill>
        <p:spPr>
          <a:xfrm>
            <a:off x="6086516" y="1431351"/>
            <a:ext cx="5760720" cy="4519748"/>
          </a:xfrm>
          <a:prstGeom prst="rect">
            <a:avLst/>
          </a:prstGeom>
        </p:spPr>
      </p:pic>
      <p:pic>
        <p:nvPicPr>
          <p:cNvPr id="10" name="Picture 9" descr="Diagram&#10;&#10;Description automatically generated">
            <a:extLst>
              <a:ext uri="{FF2B5EF4-FFF2-40B4-BE49-F238E27FC236}">
                <a16:creationId xmlns:a16="http://schemas.microsoft.com/office/drawing/2014/main" id="{BE62DCFA-BE92-8740-AF72-56903E4CAFA5}"/>
              </a:ext>
            </a:extLst>
          </p:cNvPr>
          <p:cNvPicPr>
            <a:picLocks noChangeAspect="1"/>
          </p:cNvPicPr>
          <p:nvPr/>
        </p:nvPicPr>
        <p:blipFill rotWithShape="1">
          <a:blip r:embed="rId3">
            <a:extLst>
              <a:ext uri="{28A0092B-C50C-407E-A947-70E740481C1C}">
                <a14:useLocalDpi xmlns:a14="http://schemas.microsoft.com/office/drawing/2010/main" val="0"/>
              </a:ext>
            </a:extLst>
          </a:blip>
          <a:srcRect l="6437" t="5496" r="8477" b="5496"/>
          <a:stretch/>
        </p:blipFill>
        <p:spPr>
          <a:xfrm>
            <a:off x="179759" y="1379099"/>
            <a:ext cx="5760720" cy="4519748"/>
          </a:xfrm>
          <a:prstGeom prst="rect">
            <a:avLst/>
          </a:prstGeom>
        </p:spPr>
      </p:pic>
      <p:sp>
        <p:nvSpPr>
          <p:cNvPr id="9" name="TextBox 8">
            <a:extLst>
              <a:ext uri="{FF2B5EF4-FFF2-40B4-BE49-F238E27FC236}">
                <a16:creationId xmlns:a16="http://schemas.microsoft.com/office/drawing/2014/main" id="{C7D9D179-A655-9546-9830-768AC8E3BB40}"/>
              </a:ext>
            </a:extLst>
          </p:cNvPr>
          <p:cNvSpPr txBox="1"/>
          <p:nvPr/>
        </p:nvSpPr>
        <p:spPr>
          <a:xfrm>
            <a:off x="2190297" y="6023320"/>
            <a:ext cx="1739643" cy="369332"/>
          </a:xfrm>
          <a:prstGeom prst="rect">
            <a:avLst/>
          </a:prstGeom>
          <a:noFill/>
        </p:spPr>
        <p:txBody>
          <a:bodyPr wrap="none" rtlCol="0">
            <a:spAutoFit/>
          </a:bodyPr>
          <a:lstStyle/>
          <a:p>
            <a:pPr marL="285750" indent="-285750">
              <a:buFont typeface="Arial" panose="020B0604020202020204" pitchFamily="34" charset="0"/>
              <a:buChar char="•"/>
            </a:pPr>
            <a:r>
              <a:rPr lang="en-US" dirty="0"/>
              <a:t>Oracle Model</a:t>
            </a:r>
          </a:p>
        </p:txBody>
      </p:sp>
      <p:sp>
        <p:nvSpPr>
          <p:cNvPr id="13" name="TextBox 12">
            <a:extLst>
              <a:ext uri="{FF2B5EF4-FFF2-40B4-BE49-F238E27FC236}">
                <a16:creationId xmlns:a16="http://schemas.microsoft.com/office/drawing/2014/main" id="{6D53E4A3-359C-8148-B990-2AF862B773F7}"/>
              </a:ext>
            </a:extLst>
          </p:cNvPr>
          <p:cNvSpPr txBox="1"/>
          <p:nvPr/>
        </p:nvSpPr>
        <p:spPr>
          <a:xfrm>
            <a:off x="8345251" y="6023320"/>
            <a:ext cx="2002728" cy="369332"/>
          </a:xfrm>
          <a:prstGeom prst="rect">
            <a:avLst/>
          </a:prstGeom>
          <a:noFill/>
        </p:spPr>
        <p:txBody>
          <a:bodyPr wrap="none" rtlCol="0">
            <a:spAutoFit/>
          </a:bodyPr>
          <a:lstStyle/>
          <a:p>
            <a:pPr marL="285750" indent="-285750">
              <a:buFont typeface="Arial" panose="020B0604020202020204" pitchFamily="34" charset="0"/>
              <a:buChar char="•"/>
            </a:pPr>
            <a:r>
              <a:rPr lang="en-US" dirty="0"/>
              <a:t>Synthetic Model</a:t>
            </a:r>
          </a:p>
        </p:txBody>
      </p:sp>
    </p:spTree>
    <p:extLst>
      <p:ext uri="{BB962C8B-B14F-4D97-AF65-F5344CB8AC3E}">
        <p14:creationId xmlns:p14="http://schemas.microsoft.com/office/powerpoint/2010/main" val="1278645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78363"/>
            <a:ext cx="9003429" cy="758106"/>
          </a:xfrm>
        </p:spPr>
        <p:txBody>
          <a:bodyPr>
            <a:noAutofit/>
          </a:bodyPr>
          <a:lstStyle/>
          <a:p>
            <a:r>
              <a:rPr lang="en-US" sz="3000" dirty="0">
                <a:latin typeface="Avenir Next LT Pro" panose="020B0504020202020204" pitchFamily="34" charset="77"/>
              </a:rPr>
              <a:t>Experiment: Oracle Model (GME+AMZN)</a:t>
            </a:r>
          </a:p>
        </p:txBody>
      </p:sp>
      <p:pic>
        <p:nvPicPr>
          <p:cNvPr id="5" name="Picture 4" descr="Chart, line chart&#10;&#10;Description automatically generated">
            <a:extLst>
              <a:ext uri="{FF2B5EF4-FFF2-40B4-BE49-F238E27FC236}">
                <a16:creationId xmlns:a16="http://schemas.microsoft.com/office/drawing/2014/main" id="{38F632EB-9649-2842-86C5-D8021EAC092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6919" r="9454" b="5429"/>
          <a:stretch/>
        </p:blipFill>
        <p:spPr>
          <a:xfrm>
            <a:off x="219504" y="1476985"/>
            <a:ext cx="5875936" cy="4606734"/>
          </a:xfrm>
          <a:prstGeom prst="rect">
            <a:avLst/>
          </a:prstGeom>
        </p:spPr>
      </p:pic>
      <p:pic>
        <p:nvPicPr>
          <p:cNvPr id="9" name="Picture 8" descr="Chart, line chart&#10;&#10;Description automatically generated">
            <a:extLst>
              <a:ext uri="{FF2B5EF4-FFF2-40B4-BE49-F238E27FC236}">
                <a16:creationId xmlns:a16="http://schemas.microsoft.com/office/drawing/2014/main" id="{8CAD5D20-9161-484F-837D-75A8147D8AAD}"/>
              </a:ext>
            </a:extLst>
          </p:cNvPr>
          <p:cNvPicPr>
            <a:picLocks noChangeAspect="1"/>
          </p:cNvPicPr>
          <p:nvPr/>
        </p:nvPicPr>
        <p:blipFill rotWithShape="1">
          <a:blip r:embed="rId3">
            <a:extLst>
              <a:ext uri="{28A0092B-C50C-407E-A947-70E740481C1C}">
                <a14:useLocalDpi xmlns:a14="http://schemas.microsoft.com/office/drawing/2010/main" val="0"/>
              </a:ext>
            </a:extLst>
          </a:blip>
          <a:srcRect l="6368" t="6901" r="9659" b="5391"/>
          <a:stretch/>
        </p:blipFill>
        <p:spPr>
          <a:xfrm>
            <a:off x="6289256" y="1489342"/>
            <a:ext cx="5864848" cy="4594377"/>
          </a:xfrm>
          <a:prstGeom prst="rect">
            <a:avLst/>
          </a:prstGeom>
        </p:spPr>
      </p:pic>
      <p:sp>
        <p:nvSpPr>
          <p:cNvPr id="10" name="TextBox 9">
            <a:extLst>
              <a:ext uri="{FF2B5EF4-FFF2-40B4-BE49-F238E27FC236}">
                <a16:creationId xmlns:a16="http://schemas.microsoft.com/office/drawing/2014/main" id="{3F2ADB03-5D41-DE44-810F-A118EDA8D045}"/>
              </a:ext>
            </a:extLst>
          </p:cNvPr>
          <p:cNvSpPr txBox="1"/>
          <p:nvPr/>
        </p:nvSpPr>
        <p:spPr>
          <a:xfrm>
            <a:off x="3162785" y="6083719"/>
            <a:ext cx="537840" cy="369332"/>
          </a:xfrm>
          <a:prstGeom prst="rect">
            <a:avLst/>
          </a:prstGeom>
          <a:noFill/>
        </p:spPr>
        <p:txBody>
          <a:bodyPr wrap="none" rtlCol="0">
            <a:spAutoFit/>
          </a:bodyPr>
          <a:lstStyle/>
          <a:p>
            <a:r>
              <a:rPr lang="en-US" dirty="0"/>
              <a:t>Day</a:t>
            </a:r>
          </a:p>
        </p:txBody>
      </p:sp>
      <p:sp>
        <p:nvSpPr>
          <p:cNvPr id="11" name="TextBox 10">
            <a:extLst>
              <a:ext uri="{FF2B5EF4-FFF2-40B4-BE49-F238E27FC236}">
                <a16:creationId xmlns:a16="http://schemas.microsoft.com/office/drawing/2014/main" id="{2F7B5481-2124-CE41-93E6-818FE64ED75F}"/>
              </a:ext>
            </a:extLst>
          </p:cNvPr>
          <p:cNvSpPr txBox="1"/>
          <p:nvPr/>
        </p:nvSpPr>
        <p:spPr>
          <a:xfrm>
            <a:off x="9075476" y="6112535"/>
            <a:ext cx="537840" cy="369332"/>
          </a:xfrm>
          <a:prstGeom prst="rect">
            <a:avLst/>
          </a:prstGeom>
          <a:noFill/>
        </p:spPr>
        <p:txBody>
          <a:bodyPr wrap="none" rtlCol="0">
            <a:spAutoFit/>
          </a:bodyPr>
          <a:lstStyle/>
          <a:p>
            <a:r>
              <a:rPr lang="en-US" dirty="0"/>
              <a:t>Day</a:t>
            </a:r>
          </a:p>
        </p:txBody>
      </p:sp>
      <p:sp>
        <p:nvSpPr>
          <p:cNvPr id="12" name="TextBox 11">
            <a:extLst>
              <a:ext uri="{FF2B5EF4-FFF2-40B4-BE49-F238E27FC236}">
                <a16:creationId xmlns:a16="http://schemas.microsoft.com/office/drawing/2014/main" id="{B3F14F58-728E-7246-BE68-A3F0941FBFE5}"/>
              </a:ext>
            </a:extLst>
          </p:cNvPr>
          <p:cNvSpPr txBox="1"/>
          <p:nvPr/>
        </p:nvSpPr>
        <p:spPr>
          <a:xfrm rot="16200000">
            <a:off x="-184198" y="3244333"/>
            <a:ext cx="649537" cy="369332"/>
          </a:xfrm>
          <a:prstGeom prst="rect">
            <a:avLst/>
          </a:prstGeom>
          <a:noFill/>
        </p:spPr>
        <p:txBody>
          <a:bodyPr wrap="none" rtlCol="0">
            <a:spAutoFit/>
          </a:bodyPr>
          <a:lstStyle/>
          <a:p>
            <a:r>
              <a:rPr lang="en-US" dirty="0"/>
              <a:t>Price</a:t>
            </a:r>
          </a:p>
        </p:txBody>
      </p:sp>
      <p:sp>
        <p:nvSpPr>
          <p:cNvPr id="13" name="TextBox 12">
            <a:extLst>
              <a:ext uri="{FF2B5EF4-FFF2-40B4-BE49-F238E27FC236}">
                <a16:creationId xmlns:a16="http://schemas.microsoft.com/office/drawing/2014/main" id="{C7C384A3-E810-6D47-96B1-6478224EAB59}"/>
              </a:ext>
            </a:extLst>
          </p:cNvPr>
          <p:cNvSpPr txBox="1"/>
          <p:nvPr/>
        </p:nvSpPr>
        <p:spPr>
          <a:xfrm rot="16200000">
            <a:off x="5867580" y="3244333"/>
            <a:ext cx="649537" cy="369332"/>
          </a:xfrm>
          <a:prstGeom prst="rect">
            <a:avLst/>
          </a:prstGeom>
          <a:noFill/>
        </p:spPr>
        <p:txBody>
          <a:bodyPr wrap="none" rtlCol="0">
            <a:spAutoFit/>
          </a:bodyPr>
          <a:lstStyle/>
          <a:p>
            <a:r>
              <a:rPr lang="en-US" dirty="0"/>
              <a:t>Price</a:t>
            </a:r>
          </a:p>
        </p:txBody>
      </p:sp>
    </p:spTree>
    <p:extLst>
      <p:ext uri="{BB962C8B-B14F-4D97-AF65-F5344CB8AC3E}">
        <p14:creationId xmlns:p14="http://schemas.microsoft.com/office/powerpoint/2010/main" val="3279745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DF0A7E4-9FC5-8F4C-BC2C-3EBBC0301A6A}"/>
              </a:ext>
            </a:extLst>
          </p:cNvPr>
          <p:cNvPicPr>
            <a:picLocks noChangeAspect="1"/>
          </p:cNvPicPr>
          <p:nvPr/>
        </p:nvPicPr>
        <p:blipFill rotWithShape="1">
          <a:blip r:embed="rId2">
            <a:extLst>
              <a:ext uri="{28A0092B-C50C-407E-A947-70E740481C1C}">
                <a14:useLocalDpi xmlns:a14="http://schemas.microsoft.com/office/drawing/2010/main" val="0"/>
              </a:ext>
            </a:extLst>
          </a:blip>
          <a:srcRect l="6696" t="7217" r="9230" b="5131"/>
          <a:stretch/>
        </p:blipFill>
        <p:spPr>
          <a:xfrm>
            <a:off x="336516" y="1519884"/>
            <a:ext cx="5720758" cy="4473147"/>
          </a:xfrm>
          <a:prstGeom prst="rect">
            <a:avLst/>
          </a:prstGeom>
        </p:spPr>
      </p:pic>
      <p:sp>
        <p:nvSpPr>
          <p:cNvPr id="8" name="Text Placeholder 3">
            <a:extLst>
              <a:ext uri="{FF2B5EF4-FFF2-40B4-BE49-F238E27FC236}">
                <a16:creationId xmlns:a16="http://schemas.microsoft.com/office/drawing/2014/main" id="{B4311D8E-94FB-C641-A9CF-136C27280799}"/>
              </a:ext>
            </a:extLst>
          </p:cNvPr>
          <p:cNvSpPr txBox="1">
            <a:spLocks/>
          </p:cNvSpPr>
          <p:nvPr/>
        </p:nvSpPr>
        <p:spPr>
          <a:xfrm>
            <a:off x="179759" y="351043"/>
            <a:ext cx="9839451" cy="718917"/>
          </a:xfrm>
          <a:prstGeom prst="round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Avenir Next LT Pro" panose="020B0504020202020204" pitchFamily="34" charset="77"/>
              </a:rPr>
              <a:t>Experiment: Synthetic Model (AMZN+GME)</a:t>
            </a:r>
            <a:endParaRPr lang="en-US" sz="2900" dirty="0">
              <a:latin typeface="Avenir Next LT Pro" panose="020B0504020202020204" pitchFamily="34" charset="77"/>
            </a:endParaRPr>
          </a:p>
        </p:txBody>
      </p:sp>
      <p:pic>
        <p:nvPicPr>
          <p:cNvPr id="12" name="Picture 11" descr="Chart, line chart&#10;&#10;Description automatically generated">
            <a:extLst>
              <a:ext uri="{FF2B5EF4-FFF2-40B4-BE49-F238E27FC236}">
                <a16:creationId xmlns:a16="http://schemas.microsoft.com/office/drawing/2014/main" id="{5155164D-A0B9-5F43-9F66-C438627CB1C0}"/>
              </a:ext>
            </a:extLst>
          </p:cNvPr>
          <p:cNvPicPr>
            <a:picLocks noChangeAspect="1"/>
          </p:cNvPicPr>
          <p:nvPr/>
        </p:nvPicPr>
        <p:blipFill rotWithShape="1">
          <a:blip r:embed="rId3">
            <a:extLst>
              <a:ext uri="{28A0092B-C50C-407E-A947-70E740481C1C}">
                <a14:useLocalDpi xmlns:a14="http://schemas.microsoft.com/office/drawing/2010/main" val="0"/>
              </a:ext>
            </a:extLst>
          </a:blip>
          <a:srcRect l="6568" t="6992" r="9672" b="5581"/>
          <a:stretch/>
        </p:blipFill>
        <p:spPr>
          <a:xfrm>
            <a:off x="6309832" y="1519884"/>
            <a:ext cx="5714085" cy="4473146"/>
          </a:xfrm>
          <a:prstGeom prst="rect">
            <a:avLst/>
          </a:prstGeom>
        </p:spPr>
      </p:pic>
      <p:sp>
        <p:nvSpPr>
          <p:cNvPr id="13" name="TextBox 12">
            <a:extLst>
              <a:ext uri="{FF2B5EF4-FFF2-40B4-BE49-F238E27FC236}">
                <a16:creationId xmlns:a16="http://schemas.microsoft.com/office/drawing/2014/main" id="{B566DCA4-E07D-5F4A-9A3C-22EAFE0B54CC}"/>
              </a:ext>
            </a:extLst>
          </p:cNvPr>
          <p:cNvSpPr txBox="1"/>
          <p:nvPr/>
        </p:nvSpPr>
        <p:spPr>
          <a:xfrm>
            <a:off x="2771219" y="5993030"/>
            <a:ext cx="537840" cy="369332"/>
          </a:xfrm>
          <a:prstGeom prst="rect">
            <a:avLst/>
          </a:prstGeom>
          <a:noFill/>
        </p:spPr>
        <p:txBody>
          <a:bodyPr wrap="none" rtlCol="0">
            <a:spAutoFit/>
          </a:bodyPr>
          <a:lstStyle/>
          <a:p>
            <a:r>
              <a:rPr lang="en-US" dirty="0"/>
              <a:t>Day</a:t>
            </a:r>
          </a:p>
        </p:txBody>
      </p:sp>
      <p:sp>
        <p:nvSpPr>
          <p:cNvPr id="14" name="TextBox 13">
            <a:extLst>
              <a:ext uri="{FF2B5EF4-FFF2-40B4-BE49-F238E27FC236}">
                <a16:creationId xmlns:a16="http://schemas.microsoft.com/office/drawing/2014/main" id="{EC401712-F9DD-F442-8037-F4FEEA196A2D}"/>
              </a:ext>
            </a:extLst>
          </p:cNvPr>
          <p:cNvSpPr txBox="1"/>
          <p:nvPr/>
        </p:nvSpPr>
        <p:spPr>
          <a:xfrm rot="16200000">
            <a:off x="-145009" y="3244333"/>
            <a:ext cx="649537" cy="369332"/>
          </a:xfrm>
          <a:prstGeom prst="rect">
            <a:avLst/>
          </a:prstGeom>
          <a:noFill/>
        </p:spPr>
        <p:txBody>
          <a:bodyPr wrap="none" rtlCol="0">
            <a:spAutoFit/>
          </a:bodyPr>
          <a:lstStyle/>
          <a:p>
            <a:r>
              <a:rPr lang="en-US" dirty="0"/>
              <a:t>Price</a:t>
            </a:r>
          </a:p>
        </p:txBody>
      </p:sp>
      <p:sp>
        <p:nvSpPr>
          <p:cNvPr id="15" name="TextBox 14">
            <a:extLst>
              <a:ext uri="{FF2B5EF4-FFF2-40B4-BE49-F238E27FC236}">
                <a16:creationId xmlns:a16="http://schemas.microsoft.com/office/drawing/2014/main" id="{CEEE4EF1-ADE5-E746-B8AF-62C275EAE602}"/>
              </a:ext>
            </a:extLst>
          </p:cNvPr>
          <p:cNvSpPr txBox="1"/>
          <p:nvPr/>
        </p:nvSpPr>
        <p:spPr>
          <a:xfrm>
            <a:off x="8970929" y="5993030"/>
            <a:ext cx="537840" cy="369332"/>
          </a:xfrm>
          <a:prstGeom prst="rect">
            <a:avLst/>
          </a:prstGeom>
          <a:noFill/>
        </p:spPr>
        <p:txBody>
          <a:bodyPr wrap="none" rtlCol="0">
            <a:spAutoFit/>
          </a:bodyPr>
          <a:lstStyle/>
          <a:p>
            <a:r>
              <a:rPr lang="en-US" dirty="0"/>
              <a:t>Day</a:t>
            </a:r>
          </a:p>
        </p:txBody>
      </p:sp>
      <p:sp>
        <p:nvSpPr>
          <p:cNvPr id="16" name="TextBox 15">
            <a:extLst>
              <a:ext uri="{FF2B5EF4-FFF2-40B4-BE49-F238E27FC236}">
                <a16:creationId xmlns:a16="http://schemas.microsoft.com/office/drawing/2014/main" id="{339E103F-62D9-CD4C-A3FC-8FF9B24524B1}"/>
              </a:ext>
            </a:extLst>
          </p:cNvPr>
          <p:cNvSpPr txBox="1"/>
          <p:nvPr/>
        </p:nvSpPr>
        <p:spPr>
          <a:xfrm rot="16200000">
            <a:off x="5889263" y="3244334"/>
            <a:ext cx="649537" cy="369332"/>
          </a:xfrm>
          <a:prstGeom prst="rect">
            <a:avLst/>
          </a:prstGeom>
          <a:noFill/>
        </p:spPr>
        <p:txBody>
          <a:bodyPr wrap="none" rtlCol="0">
            <a:spAutoFit/>
          </a:bodyPr>
          <a:lstStyle/>
          <a:p>
            <a:r>
              <a:rPr lang="en-US" dirty="0"/>
              <a:t>Price</a:t>
            </a:r>
          </a:p>
        </p:txBody>
      </p:sp>
    </p:spTree>
    <p:extLst>
      <p:ext uri="{BB962C8B-B14F-4D97-AF65-F5344CB8AC3E}">
        <p14:creationId xmlns:p14="http://schemas.microsoft.com/office/powerpoint/2010/main" val="3470482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2900" dirty="0">
                <a:latin typeface="Avenir Next LT Pro" panose="020B0504020202020204" pitchFamily="34" charset="77"/>
              </a:rPr>
              <a:t>Experiment: Transfer Model (GME-&gt;AMZN)</a:t>
            </a:r>
          </a:p>
        </p:txBody>
      </p:sp>
      <p:pic>
        <p:nvPicPr>
          <p:cNvPr id="3" name="Picture 2" descr="Chart&#10;&#10;Description automatically generated with medium confidence">
            <a:extLst>
              <a:ext uri="{FF2B5EF4-FFF2-40B4-BE49-F238E27FC236}">
                <a16:creationId xmlns:a16="http://schemas.microsoft.com/office/drawing/2014/main" id="{02CA9837-CFD4-0F41-A127-22B40087C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89" y="1189690"/>
            <a:ext cx="6768621" cy="5076466"/>
          </a:xfrm>
          <a:prstGeom prst="rect">
            <a:avLst/>
          </a:prstGeom>
        </p:spPr>
      </p:pic>
    </p:spTree>
    <p:extLst>
      <p:ext uri="{BB962C8B-B14F-4D97-AF65-F5344CB8AC3E}">
        <p14:creationId xmlns:p14="http://schemas.microsoft.com/office/powerpoint/2010/main" val="970133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6123"/>
            <a:ext cx="9748011" cy="745043"/>
          </a:xfrm>
        </p:spPr>
        <p:txBody>
          <a:bodyPr>
            <a:noAutofit/>
          </a:bodyPr>
          <a:lstStyle/>
          <a:p>
            <a:r>
              <a:rPr lang="en-US" sz="2900" dirty="0">
                <a:latin typeface="Avenir Next LT Pro" panose="020B0504020202020204" pitchFamily="34" charset="77"/>
              </a:rPr>
              <a:t>Experiment: Transfer Model (GME-&gt;AMZN)</a:t>
            </a:r>
          </a:p>
        </p:txBody>
      </p:sp>
      <p:pic>
        <p:nvPicPr>
          <p:cNvPr id="9" name="Picture 8" descr="Chart, line chart&#10;&#10;Description automatically generated">
            <a:extLst>
              <a:ext uri="{FF2B5EF4-FFF2-40B4-BE49-F238E27FC236}">
                <a16:creationId xmlns:a16="http://schemas.microsoft.com/office/drawing/2014/main" id="{A9192D84-838F-664B-B435-5884954F5EE2}"/>
              </a:ext>
            </a:extLst>
          </p:cNvPr>
          <p:cNvPicPr>
            <a:picLocks noChangeAspect="1"/>
          </p:cNvPicPr>
          <p:nvPr/>
        </p:nvPicPr>
        <p:blipFill rotWithShape="1">
          <a:blip r:embed="rId2">
            <a:extLst>
              <a:ext uri="{28A0092B-C50C-407E-A947-70E740481C1C}">
                <a14:useLocalDpi xmlns:a14="http://schemas.microsoft.com/office/drawing/2010/main" val="0"/>
              </a:ext>
            </a:extLst>
          </a:blip>
          <a:srcRect l="6134" t="6993" r="9260" b="5863"/>
          <a:stretch/>
        </p:blipFill>
        <p:spPr>
          <a:xfrm>
            <a:off x="271199" y="1519880"/>
            <a:ext cx="5824801" cy="4499659"/>
          </a:xfrm>
          <a:prstGeom prst="rect">
            <a:avLst/>
          </a:prstGeom>
        </p:spPr>
      </p:pic>
      <p:pic>
        <p:nvPicPr>
          <p:cNvPr id="11" name="Picture 10" descr="Chart, line chart&#10;&#10;Description automatically generated">
            <a:extLst>
              <a:ext uri="{FF2B5EF4-FFF2-40B4-BE49-F238E27FC236}">
                <a16:creationId xmlns:a16="http://schemas.microsoft.com/office/drawing/2014/main" id="{891FDC4C-D558-6043-9B39-467DCB5DF566}"/>
              </a:ext>
            </a:extLst>
          </p:cNvPr>
          <p:cNvPicPr>
            <a:picLocks noChangeAspect="1"/>
          </p:cNvPicPr>
          <p:nvPr/>
        </p:nvPicPr>
        <p:blipFill rotWithShape="1">
          <a:blip r:embed="rId3">
            <a:extLst>
              <a:ext uri="{28A0092B-C50C-407E-A947-70E740481C1C}">
                <a14:useLocalDpi xmlns:a14="http://schemas.microsoft.com/office/drawing/2010/main" val="0"/>
              </a:ext>
            </a:extLst>
          </a:blip>
          <a:srcRect l="6063" t="6993" r="9330" b="5863"/>
          <a:stretch/>
        </p:blipFill>
        <p:spPr>
          <a:xfrm>
            <a:off x="6108357" y="1519880"/>
            <a:ext cx="5824799" cy="4499657"/>
          </a:xfrm>
          <a:prstGeom prst="rect">
            <a:avLst/>
          </a:prstGeom>
        </p:spPr>
      </p:pic>
    </p:spTree>
    <p:extLst>
      <p:ext uri="{BB962C8B-B14F-4D97-AF65-F5344CB8AC3E}">
        <p14:creationId xmlns:p14="http://schemas.microsoft.com/office/powerpoint/2010/main" val="2380290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2900" dirty="0">
                <a:latin typeface="Avenir Next LT Pro" panose="020B0504020202020204" pitchFamily="34" charset="77"/>
              </a:rPr>
              <a:t>Experiment: Transfer Model (AMZN-&gt;GME)</a:t>
            </a:r>
          </a:p>
        </p:txBody>
      </p:sp>
      <p:pic>
        <p:nvPicPr>
          <p:cNvPr id="10" name="Picture 9" descr="A picture containing diagram&#10;&#10;Description automatically generated">
            <a:extLst>
              <a:ext uri="{FF2B5EF4-FFF2-40B4-BE49-F238E27FC236}">
                <a16:creationId xmlns:a16="http://schemas.microsoft.com/office/drawing/2014/main" id="{2BFE8727-2A58-C14B-B6F9-D304A0C931D8}"/>
              </a:ext>
            </a:extLst>
          </p:cNvPr>
          <p:cNvPicPr>
            <a:picLocks noChangeAspect="1"/>
          </p:cNvPicPr>
          <p:nvPr/>
        </p:nvPicPr>
        <p:blipFill rotWithShape="1">
          <a:blip r:embed="rId2">
            <a:extLst>
              <a:ext uri="{28A0092B-C50C-407E-A947-70E740481C1C}">
                <a14:useLocalDpi xmlns:a14="http://schemas.microsoft.com/office/drawing/2010/main" val="0"/>
              </a:ext>
            </a:extLst>
          </a:blip>
          <a:srcRect l="5724" t="6992" r="8825" b="5300"/>
          <a:stretch/>
        </p:blipFill>
        <p:spPr>
          <a:xfrm>
            <a:off x="2907957" y="1383957"/>
            <a:ext cx="6376086" cy="4908324"/>
          </a:xfrm>
          <a:prstGeom prst="rect">
            <a:avLst/>
          </a:prstGeom>
        </p:spPr>
      </p:pic>
    </p:spTree>
    <p:extLst>
      <p:ext uri="{BB962C8B-B14F-4D97-AF65-F5344CB8AC3E}">
        <p14:creationId xmlns:p14="http://schemas.microsoft.com/office/powerpoint/2010/main" val="7411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200" y="1356381"/>
            <a:ext cx="3699197" cy="4036500"/>
          </a:xfrm>
        </p:spPr>
        <p:txBody>
          <a:bodyPr>
            <a:normAutofit/>
          </a:bodyPr>
          <a:lstStyle/>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312557"/>
            <a:ext cx="10409565" cy="701083"/>
          </a:xfrm>
        </p:spPr>
        <p:txBody>
          <a:bodyPr>
            <a:noAutofit/>
          </a:bodyPr>
          <a:lstStyle/>
          <a:p>
            <a:r>
              <a:rPr lang="en-US" sz="3800" dirty="0">
                <a:latin typeface="Avenir Next LT Pro" panose="020B0504020202020204" pitchFamily="34" charset="77"/>
              </a:rPr>
              <a:t>Case 1: Decentralized Workflows </a:t>
            </a:r>
          </a:p>
          <a:p>
            <a:endParaRPr lang="en-US" sz="2400" dirty="0">
              <a:latin typeface="Avenir Next LT Pro" panose="020B0504020202020204" pitchFamily="34" charset="77"/>
            </a:endParaRPr>
          </a:p>
        </p:txBody>
      </p:sp>
      <p:pic>
        <p:nvPicPr>
          <p:cNvPr id="5" name="Picture 4" descr="Icon&#10;&#10;Description automatically generated">
            <a:extLst>
              <a:ext uri="{FF2B5EF4-FFF2-40B4-BE49-F238E27FC236}">
                <a16:creationId xmlns:a16="http://schemas.microsoft.com/office/drawing/2014/main" id="{8404C1F5-2927-F14E-AF23-772167B872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6605" y="3726660"/>
            <a:ext cx="503350" cy="503350"/>
          </a:xfrm>
          <a:prstGeom prst="rect">
            <a:avLst/>
          </a:prstGeom>
          <a:solidFill>
            <a:schemeClr val="bg1">
              <a:alpha val="0"/>
            </a:schemeClr>
          </a:solidFill>
        </p:spPr>
      </p:pic>
      <p:pic>
        <p:nvPicPr>
          <p:cNvPr id="74" name="Picture 73" descr="A close-up of a doll&#10;&#10;Description automatically generated with medium confidence">
            <a:extLst>
              <a:ext uri="{FF2B5EF4-FFF2-40B4-BE49-F238E27FC236}">
                <a16:creationId xmlns:a16="http://schemas.microsoft.com/office/drawing/2014/main" id="{C7AB0B5B-4694-6A46-ABB3-14D9D96649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99651" y="3118760"/>
            <a:ext cx="368629" cy="1111250"/>
          </a:xfrm>
          <a:prstGeom prst="rect">
            <a:avLst/>
          </a:prstGeom>
        </p:spPr>
      </p:pic>
      <p:pic>
        <p:nvPicPr>
          <p:cNvPr id="53" name="Picture 52" descr="Icon&#10;&#10;Description automatically generated">
            <a:extLst>
              <a:ext uri="{FF2B5EF4-FFF2-40B4-BE49-F238E27FC236}">
                <a16:creationId xmlns:a16="http://schemas.microsoft.com/office/drawing/2014/main" id="{AFB1EEDD-4D95-8042-ADAF-96014A4C8D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20182" y="5220529"/>
            <a:ext cx="503350" cy="503350"/>
          </a:xfrm>
          <a:prstGeom prst="rect">
            <a:avLst/>
          </a:prstGeom>
          <a:solidFill>
            <a:schemeClr val="bg1">
              <a:alpha val="0"/>
            </a:schemeClr>
          </a:solidFill>
        </p:spPr>
      </p:pic>
      <p:pic>
        <p:nvPicPr>
          <p:cNvPr id="54" name="Picture 53" descr="A close-up of a doll&#10;&#10;Description automatically generated with medium confidence">
            <a:extLst>
              <a:ext uri="{FF2B5EF4-FFF2-40B4-BE49-F238E27FC236}">
                <a16:creationId xmlns:a16="http://schemas.microsoft.com/office/drawing/2014/main" id="{751765F0-55DE-3C49-9EA5-B48E6781428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03228" y="4612629"/>
            <a:ext cx="368629" cy="1111250"/>
          </a:xfrm>
          <a:prstGeom prst="rect">
            <a:avLst/>
          </a:prstGeom>
        </p:spPr>
      </p:pic>
      <p:pic>
        <p:nvPicPr>
          <p:cNvPr id="58" name="Picture 57" descr="Icon&#10;&#10;Description automatically generated">
            <a:extLst>
              <a:ext uri="{FF2B5EF4-FFF2-40B4-BE49-F238E27FC236}">
                <a16:creationId xmlns:a16="http://schemas.microsoft.com/office/drawing/2014/main" id="{9DE7C657-4BB7-FF4C-BC29-B4493E10F7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9456" y="5220529"/>
            <a:ext cx="503350" cy="503350"/>
          </a:xfrm>
          <a:prstGeom prst="rect">
            <a:avLst/>
          </a:prstGeom>
          <a:solidFill>
            <a:schemeClr val="bg1">
              <a:alpha val="0"/>
            </a:schemeClr>
          </a:solidFill>
        </p:spPr>
      </p:pic>
      <p:pic>
        <p:nvPicPr>
          <p:cNvPr id="59" name="Picture 58" descr="A close-up of a doll&#10;&#10;Description automatically generated with medium confidence">
            <a:extLst>
              <a:ext uri="{FF2B5EF4-FFF2-40B4-BE49-F238E27FC236}">
                <a16:creationId xmlns:a16="http://schemas.microsoft.com/office/drawing/2014/main" id="{E2EA0542-220B-F64F-B894-3D538DA131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12502" y="4612629"/>
            <a:ext cx="368629" cy="1111250"/>
          </a:xfrm>
          <a:prstGeom prst="rect">
            <a:avLst/>
          </a:prstGeom>
        </p:spPr>
      </p:pic>
      <p:pic>
        <p:nvPicPr>
          <p:cNvPr id="62" name="Picture 61" descr="Icon&#10;&#10;Description automatically generated">
            <a:extLst>
              <a:ext uri="{FF2B5EF4-FFF2-40B4-BE49-F238E27FC236}">
                <a16:creationId xmlns:a16="http://schemas.microsoft.com/office/drawing/2014/main" id="{D59188E2-F1F3-C64E-8993-092D6E97B76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6882" y="5220529"/>
            <a:ext cx="503350" cy="503350"/>
          </a:xfrm>
          <a:prstGeom prst="rect">
            <a:avLst/>
          </a:prstGeom>
          <a:solidFill>
            <a:schemeClr val="bg1">
              <a:alpha val="0"/>
            </a:schemeClr>
          </a:solidFill>
        </p:spPr>
      </p:pic>
      <p:pic>
        <p:nvPicPr>
          <p:cNvPr id="63" name="Picture 62" descr="A close-up of a doll&#10;&#10;Description automatically generated with medium confidence">
            <a:extLst>
              <a:ext uri="{FF2B5EF4-FFF2-40B4-BE49-F238E27FC236}">
                <a16:creationId xmlns:a16="http://schemas.microsoft.com/office/drawing/2014/main" id="{6310290E-5A7C-8545-A5B3-F7DC95E749B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969928" y="4612629"/>
            <a:ext cx="368629" cy="1111250"/>
          </a:xfrm>
          <a:prstGeom prst="rect">
            <a:avLst/>
          </a:prstGeom>
        </p:spPr>
      </p:pic>
      <p:pic>
        <p:nvPicPr>
          <p:cNvPr id="67" name="Picture 66" descr="Icon&#10;&#10;Description automatically generated">
            <a:extLst>
              <a:ext uri="{FF2B5EF4-FFF2-40B4-BE49-F238E27FC236}">
                <a16:creationId xmlns:a16="http://schemas.microsoft.com/office/drawing/2014/main" id="{BB3975E9-8D94-DE4E-9594-923670506C9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25180" y="3726660"/>
            <a:ext cx="503350" cy="503350"/>
          </a:xfrm>
          <a:prstGeom prst="rect">
            <a:avLst/>
          </a:prstGeom>
          <a:solidFill>
            <a:schemeClr val="bg1">
              <a:alpha val="0"/>
            </a:schemeClr>
          </a:solidFill>
        </p:spPr>
      </p:pic>
      <p:pic>
        <p:nvPicPr>
          <p:cNvPr id="68" name="Picture 67" descr="A close-up of a doll&#10;&#10;Description automatically generated with medium confidence">
            <a:extLst>
              <a:ext uri="{FF2B5EF4-FFF2-40B4-BE49-F238E27FC236}">
                <a16:creationId xmlns:a16="http://schemas.microsoft.com/office/drawing/2014/main" id="{F52227B1-8FC7-954B-B7A8-2970A82A37B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08226" y="3118760"/>
            <a:ext cx="368629" cy="1111250"/>
          </a:xfrm>
          <a:prstGeom prst="rect">
            <a:avLst/>
          </a:prstGeom>
        </p:spPr>
      </p:pic>
      <p:cxnSp>
        <p:nvCxnSpPr>
          <p:cNvPr id="6" name="Straight Arrow Connector 5">
            <a:extLst>
              <a:ext uri="{FF2B5EF4-FFF2-40B4-BE49-F238E27FC236}">
                <a16:creationId xmlns:a16="http://schemas.microsoft.com/office/drawing/2014/main" id="{0F14DD9D-97DF-5945-B471-2DC716B32D22}"/>
              </a:ext>
            </a:extLst>
          </p:cNvPr>
          <p:cNvCxnSpPr>
            <a:cxnSpLocks/>
          </p:cNvCxnSpPr>
          <p:nvPr/>
        </p:nvCxnSpPr>
        <p:spPr>
          <a:xfrm>
            <a:off x="1587534" y="4456812"/>
            <a:ext cx="642610" cy="763715"/>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19CA02A2-8C85-2B46-AF4E-B806115A02B8}"/>
              </a:ext>
            </a:extLst>
          </p:cNvPr>
          <p:cNvCxnSpPr>
            <a:cxnSpLocks/>
          </p:cNvCxnSpPr>
          <p:nvPr/>
        </p:nvCxnSpPr>
        <p:spPr>
          <a:xfrm>
            <a:off x="4360127" y="5472204"/>
            <a:ext cx="538444" cy="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F2A3C9C6-FA89-E843-8648-BB07546BA74A}"/>
              </a:ext>
            </a:extLst>
          </p:cNvPr>
          <p:cNvCxnSpPr>
            <a:cxnSpLocks/>
          </p:cNvCxnSpPr>
          <p:nvPr/>
        </p:nvCxnSpPr>
        <p:spPr>
          <a:xfrm>
            <a:off x="6842499" y="5472204"/>
            <a:ext cx="539610" cy="0"/>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13408757-7805-0442-908C-BF2BF1F1F36D}"/>
              </a:ext>
            </a:extLst>
          </p:cNvPr>
          <p:cNvCxnSpPr>
            <a:cxnSpLocks/>
          </p:cNvCxnSpPr>
          <p:nvPr/>
        </p:nvCxnSpPr>
        <p:spPr>
          <a:xfrm flipV="1">
            <a:off x="9380967" y="4456812"/>
            <a:ext cx="481336" cy="763716"/>
          </a:xfrm>
          <a:prstGeom prst="straightConnector1">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Picture 31" descr="A picture containing silhouette, vector graphics&#10;&#10;Description automatically generated">
            <a:extLst>
              <a:ext uri="{FF2B5EF4-FFF2-40B4-BE49-F238E27FC236}">
                <a16:creationId xmlns:a16="http://schemas.microsoft.com/office/drawing/2014/main" id="{D672454F-7049-7E44-8B78-B7146935D95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74046" y="1356381"/>
            <a:ext cx="3597145" cy="2304421"/>
          </a:xfrm>
          <a:prstGeom prst="rect">
            <a:avLst/>
          </a:prstGeom>
        </p:spPr>
      </p:pic>
      <p:pic>
        <p:nvPicPr>
          <p:cNvPr id="36" name="Picture 35" descr="A picture containing text, electronics, computer, display&#10;&#10;Description automatically generated">
            <a:extLst>
              <a:ext uri="{FF2B5EF4-FFF2-40B4-BE49-F238E27FC236}">
                <a16:creationId xmlns:a16="http://schemas.microsoft.com/office/drawing/2014/main" id="{0456AAF0-0BE0-4549-8E84-06665CBCCF0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19560" y="3660810"/>
            <a:ext cx="613317" cy="613317"/>
          </a:xfrm>
          <a:prstGeom prst="rect">
            <a:avLst/>
          </a:prstGeom>
        </p:spPr>
      </p:pic>
      <p:pic>
        <p:nvPicPr>
          <p:cNvPr id="94" name="Picture 93" descr="A picture containing text, electronics, computer, display&#10;&#10;Description automatically generated">
            <a:extLst>
              <a:ext uri="{FF2B5EF4-FFF2-40B4-BE49-F238E27FC236}">
                <a16:creationId xmlns:a16="http://schemas.microsoft.com/office/drawing/2014/main" id="{2F99C701-192F-474F-B7EF-0E421FB808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536010" y="5136353"/>
            <a:ext cx="613317" cy="613317"/>
          </a:xfrm>
          <a:prstGeom prst="rect">
            <a:avLst/>
          </a:prstGeom>
        </p:spPr>
      </p:pic>
      <p:pic>
        <p:nvPicPr>
          <p:cNvPr id="95" name="Picture 94" descr="A picture containing text, electronics, computer, display&#10;&#10;Description automatically generated">
            <a:extLst>
              <a:ext uri="{FF2B5EF4-FFF2-40B4-BE49-F238E27FC236}">
                <a16:creationId xmlns:a16="http://schemas.microsoft.com/office/drawing/2014/main" id="{44847F24-1DBD-E342-A18C-592BFA3ADD9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116139" y="5220528"/>
            <a:ext cx="613317" cy="613317"/>
          </a:xfrm>
          <a:prstGeom prst="rect">
            <a:avLst/>
          </a:prstGeom>
        </p:spPr>
      </p:pic>
      <p:pic>
        <p:nvPicPr>
          <p:cNvPr id="96" name="Picture 95" descr="A picture containing text, electronics, computer, display&#10;&#10;Description automatically generated">
            <a:extLst>
              <a:ext uri="{FF2B5EF4-FFF2-40B4-BE49-F238E27FC236}">
                <a16:creationId xmlns:a16="http://schemas.microsoft.com/office/drawing/2014/main" id="{E5C1C8E7-2EBA-B54C-9852-31D1B2DE65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489221" y="5220527"/>
            <a:ext cx="613317" cy="613317"/>
          </a:xfrm>
          <a:prstGeom prst="rect">
            <a:avLst/>
          </a:prstGeom>
        </p:spPr>
      </p:pic>
      <p:pic>
        <p:nvPicPr>
          <p:cNvPr id="101" name="Picture 100" descr="A picture containing text, electronics, computer, display&#10;&#10;Description automatically generated">
            <a:extLst>
              <a:ext uri="{FF2B5EF4-FFF2-40B4-BE49-F238E27FC236}">
                <a16:creationId xmlns:a16="http://schemas.microsoft.com/office/drawing/2014/main" id="{DBB329E0-5752-4A49-8FAC-AEE09AFE8B9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28135" y="3734884"/>
            <a:ext cx="613317" cy="613317"/>
          </a:xfrm>
          <a:prstGeom prst="rect">
            <a:avLst/>
          </a:prstGeom>
        </p:spPr>
      </p:pic>
      <p:cxnSp>
        <p:nvCxnSpPr>
          <p:cNvPr id="45" name="Curved Connector 44">
            <a:extLst>
              <a:ext uri="{FF2B5EF4-FFF2-40B4-BE49-F238E27FC236}">
                <a16:creationId xmlns:a16="http://schemas.microsoft.com/office/drawing/2014/main" id="{4F8DC068-7FAF-E249-BA42-57C1CFF0AFBD}"/>
              </a:ext>
            </a:extLst>
          </p:cNvPr>
          <p:cNvCxnSpPr>
            <a:cxnSpLocks/>
          </p:cNvCxnSpPr>
          <p:nvPr/>
        </p:nvCxnSpPr>
        <p:spPr>
          <a:xfrm flipV="1">
            <a:off x="2118732" y="2245371"/>
            <a:ext cx="1599990" cy="87338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C24001FD-185F-5A47-8EB6-ECE32EEFD311}"/>
              </a:ext>
            </a:extLst>
          </p:cNvPr>
          <p:cNvCxnSpPr>
            <a:cxnSpLocks/>
          </p:cNvCxnSpPr>
          <p:nvPr/>
        </p:nvCxnSpPr>
        <p:spPr>
          <a:xfrm rot="10800000">
            <a:off x="8151029" y="2245371"/>
            <a:ext cx="1510332" cy="87338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4" name="Picture 103" descr="Icon&#10;&#10;Description automatically generated">
            <a:extLst>
              <a:ext uri="{FF2B5EF4-FFF2-40B4-BE49-F238E27FC236}">
                <a16:creationId xmlns:a16="http://schemas.microsoft.com/office/drawing/2014/main" id="{C935662B-6C36-F44C-A5F9-F67C133E2F4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16139" y="1852718"/>
            <a:ext cx="1549716" cy="1549716"/>
          </a:xfrm>
          <a:prstGeom prst="rect">
            <a:avLst/>
          </a:prstGeom>
        </p:spPr>
      </p:pic>
      <p:cxnSp>
        <p:nvCxnSpPr>
          <p:cNvPr id="106" name="Straight Arrow Connector 105">
            <a:extLst>
              <a:ext uri="{FF2B5EF4-FFF2-40B4-BE49-F238E27FC236}">
                <a16:creationId xmlns:a16="http://schemas.microsoft.com/office/drawing/2014/main" id="{DD151ED0-B96D-4C48-9DC5-3ECB79CEF6EE}"/>
              </a:ext>
            </a:extLst>
          </p:cNvPr>
          <p:cNvCxnSpPr>
            <a:cxnSpLocks/>
          </p:cNvCxnSpPr>
          <p:nvPr/>
        </p:nvCxnSpPr>
        <p:spPr>
          <a:xfrm flipV="1">
            <a:off x="3718722" y="3831490"/>
            <a:ext cx="481003" cy="625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A4CE7A3-A120-3248-B874-ACBC98EDC7E7}"/>
              </a:ext>
            </a:extLst>
          </p:cNvPr>
          <p:cNvCxnSpPr>
            <a:cxnSpLocks/>
          </p:cNvCxnSpPr>
          <p:nvPr/>
        </p:nvCxnSpPr>
        <p:spPr>
          <a:xfrm flipV="1">
            <a:off x="5890997" y="3837885"/>
            <a:ext cx="0" cy="6406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F771AB2-7A40-9245-99FE-D5629A931422}"/>
              </a:ext>
            </a:extLst>
          </p:cNvPr>
          <p:cNvCxnSpPr>
            <a:cxnSpLocks/>
          </p:cNvCxnSpPr>
          <p:nvPr/>
        </p:nvCxnSpPr>
        <p:spPr>
          <a:xfrm flipH="1" flipV="1">
            <a:off x="7658420" y="3831490"/>
            <a:ext cx="444118" cy="5379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3" name="Picture 112" descr="Icon&#10;&#10;Description automatically generated">
            <a:extLst>
              <a:ext uri="{FF2B5EF4-FFF2-40B4-BE49-F238E27FC236}">
                <a16:creationId xmlns:a16="http://schemas.microsoft.com/office/drawing/2014/main" id="{52C13965-A085-CB4E-B16A-E86889AB1F5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298560" y="2514971"/>
            <a:ext cx="770090" cy="764760"/>
          </a:xfrm>
          <a:prstGeom prst="rect">
            <a:avLst/>
          </a:prstGeom>
        </p:spPr>
      </p:pic>
      <p:sp>
        <p:nvSpPr>
          <p:cNvPr id="125" name="TextBox 124">
            <a:extLst>
              <a:ext uri="{FF2B5EF4-FFF2-40B4-BE49-F238E27FC236}">
                <a16:creationId xmlns:a16="http://schemas.microsoft.com/office/drawing/2014/main" id="{B901829F-85D0-5B44-ADFC-6430DDB9750A}"/>
              </a:ext>
            </a:extLst>
          </p:cNvPr>
          <p:cNvSpPr txBox="1"/>
          <p:nvPr/>
        </p:nvSpPr>
        <p:spPr>
          <a:xfrm>
            <a:off x="267551" y="1659626"/>
            <a:ext cx="3064583" cy="400110"/>
          </a:xfrm>
          <a:prstGeom prst="rect">
            <a:avLst/>
          </a:prstGeom>
          <a:noFill/>
        </p:spPr>
        <p:txBody>
          <a:bodyPr wrap="square" rtlCol="0">
            <a:spAutoFit/>
          </a:bodyPr>
          <a:lstStyle/>
          <a:p>
            <a:r>
              <a:rPr lang="en-US" sz="2000" dirty="0">
                <a:highlight>
                  <a:srgbClr val="FFFF00"/>
                </a:highlight>
              </a:rPr>
              <a:t>*Federated Learning*</a:t>
            </a:r>
          </a:p>
        </p:txBody>
      </p:sp>
      <p:grpSp>
        <p:nvGrpSpPr>
          <p:cNvPr id="2" name="Group 1">
            <a:extLst>
              <a:ext uri="{FF2B5EF4-FFF2-40B4-BE49-F238E27FC236}">
                <a16:creationId xmlns:a16="http://schemas.microsoft.com/office/drawing/2014/main" id="{912A0A2A-AC28-EE45-B6C1-A1B85BAD1955}"/>
              </a:ext>
            </a:extLst>
          </p:cNvPr>
          <p:cNvGrpSpPr/>
          <p:nvPr/>
        </p:nvGrpSpPr>
        <p:grpSpPr>
          <a:xfrm>
            <a:off x="1736208" y="3444481"/>
            <a:ext cx="684609" cy="523956"/>
            <a:chOff x="1736208" y="3444481"/>
            <a:chExt cx="684609" cy="523956"/>
          </a:xfrm>
        </p:grpSpPr>
        <p:sp>
          <p:nvSpPr>
            <p:cNvPr id="39" name="Rounded Rectangle 38">
              <a:extLst>
                <a:ext uri="{FF2B5EF4-FFF2-40B4-BE49-F238E27FC236}">
                  <a16:creationId xmlns:a16="http://schemas.microsoft.com/office/drawing/2014/main" id="{B3FF533F-18A3-3C4A-9DFD-6F2901C871C6}"/>
                </a:ext>
              </a:extLst>
            </p:cNvPr>
            <p:cNvSpPr/>
            <p:nvPr/>
          </p:nvSpPr>
          <p:spPr>
            <a:xfrm>
              <a:off x="1736208" y="3444481"/>
              <a:ext cx="684609" cy="523956"/>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40" name="Picture 39" descr="Icon&#10;&#10;Description automatically generated">
              <a:extLst>
                <a:ext uri="{FF2B5EF4-FFF2-40B4-BE49-F238E27FC236}">
                  <a16:creationId xmlns:a16="http://schemas.microsoft.com/office/drawing/2014/main" id="{C0506480-28EC-1147-BD66-98C7728DC4B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7123" y="3541758"/>
              <a:ext cx="359107" cy="359107"/>
            </a:xfrm>
            <a:prstGeom prst="rect">
              <a:avLst/>
            </a:prstGeom>
          </p:spPr>
        </p:pic>
      </p:grpSp>
      <p:grpSp>
        <p:nvGrpSpPr>
          <p:cNvPr id="42" name="Group 41">
            <a:extLst>
              <a:ext uri="{FF2B5EF4-FFF2-40B4-BE49-F238E27FC236}">
                <a16:creationId xmlns:a16="http://schemas.microsoft.com/office/drawing/2014/main" id="{B3377BE4-A623-8A41-865B-19DA876622D7}"/>
              </a:ext>
            </a:extLst>
          </p:cNvPr>
          <p:cNvGrpSpPr/>
          <p:nvPr/>
        </p:nvGrpSpPr>
        <p:grpSpPr>
          <a:xfrm>
            <a:off x="3597513" y="4906276"/>
            <a:ext cx="684609" cy="523956"/>
            <a:chOff x="1736208" y="3444481"/>
            <a:chExt cx="684609" cy="523956"/>
          </a:xfrm>
        </p:grpSpPr>
        <p:sp>
          <p:nvSpPr>
            <p:cNvPr id="43" name="Rounded Rectangle 42">
              <a:extLst>
                <a:ext uri="{FF2B5EF4-FFF2-40B4-BE49-F238E27FC236}">
                  <a16:creationId xmlns:a16="http://schemas.microsoft.com/office/drawing/2014/main" id="{53253F88-8808-AF41-BB16-C2DD2018544F}"/>
                </a:ext>
              </a:extLst>
            </p:cNvPr>
            <p:cNvSpPr/>
            <p:nvPr/>
          </p:nvSpPr>
          <p:spPr>
            <a:xfrm>
              <a:off x="1736208" y="3444481"/>
              <a:ext cx="684609" cy="523956"/>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44" name="Picture 43" descr="Icon&#10;&#10;Description automatically generated">
              <a:extLst>
                <a:ext uri="{FF2B5EF4-FFF2-40B4-BE49-F238E27FC236}">
                  <a16:creationId xmlns:a16="http://schemas.microsoft.com/office/drawing/2014/main" id="{E3E81408-6EEF-2B47-A9E2-43606F1C754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7123" y="3541758"/>
              <a:ext cx="359107" cy="359107"/>
            </a:xfrm>
            <a:prstGeom prst="rect">
              <a:avLst/>
            </a:prstGeom>
          </p:spPr>
        </p:pic>
      </p:grpSp>
      <p:grpSp>
        <p:nvGrpSpPr>
          <p:cNvPr id="46" name="Group 45">
            <a:extLst>
              <a:ext uri="{FF2B5EF4-FFF2-40B4-BE49-F238E27FC236}">
                <a16:creationId xmlns:a16="http://schemas.microsoft.com/office/drawing/2014/main" id="{C72C65B9-18B7-9044-8B6B-4D82E1F47FB2}"/>
              </a:ext>
            </a:extLst>
          </p:cNvPr>
          <p:cNvGrpSpPr/>
          <p:nvPr/>
        </p:nvGrpSpPr>
        <p:grpSpPr>
          <a:xfrm>
            <a:off x="6208833" y="4906276"/>
            <a:ext cx="684609" cy="523956"/>
            <a:chOff x="1736208" y="3444481"/>
            <a:chExt cx="684609" cy="523956"/>
          </a:xfrm>
        </p:grpSpPr>
        <p:sp>
          <p:nvSpPr>
            <p:cNvPr id="47" name="Rounded Rectangle 46">
              <a:extLst>
                <a:ext uri="{FF2B5EF4-FFF2-40B4-BE49-F238E27FC236}">
                  <a16:creationId xmlns:a16="http://schemas.microsoft.com/office/drawing/2014/main" id="{846B6AAF-D9BB-D24A-A0B8-E514322405D9}"/>
                </a:ext>
              </a:extLst>
            </p:cNvPr>
            <p:cNvSpPr/>
            <p:nvPr/>
          </p:nvSpPr>
          <p:spPr>
            <a:xfrm>
              <a:off x="1736208" y="3444481"/>
              <a:ext cx="684609" cy="523956"/>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48" name="Picture 47" descr="Icon&#10;&#10;Description automatically generated">
              <a:extLst>
                <a:ext uri="{FF2B5EF4-FFF2-40B4-BE49-F238E27FC236}">
                  <a16:creationId xmlns:a16="http://schemas.microsoft.com/office/drawing/2014/main" id="{56F5E25F-AE61-C443-A051-28320818ED2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7123" y="3541758"/>
              <a:ext cx="359107" cy="359107"/>
            </a:xfrm>
            <a:prstGeom prst="rect">
              <a:avLst/>
            </a:prstGeom>
          </p:spPr>
        </p:pic>
      </p:grpSp>
      <p:grpSp>
        <p:nvGrpSpPr>
          <p:cNvPr id="49" name="Group 48">
            <a:extLst>
              <a:ext uri="{FF2B5EF4-FFF2-40B4-BE49-F238E27FC236}">
                <a16:creationId xmlns:a16="http://schemas.microsoft.com/office/drawing/2014/main" id="{AA925C25-A045-714D-B117-4ADD42C46041}"/>
              </a:ext>
            </a:extLst>
          </p:cNvPr>
          <p:cNvGrpSpPr/>
          <p:nvPr/>
        </p:nvGrpSpPr>
        <p:grpSpPr>
          <a:xfrm>
            <a:off x="8593534" y="4910024"/>
            <a:ext cx="684609" cy="523956"/>
            <a:chOff x="1736208" y="3444481"/>
            <a:chExt cx="684609" cy="523956"/>
          </a:xfrm>
        </p:grpSpPr>
        <p:sp>
          <p:nvSpPr>
            <p:cNvPr id="50" name="Rounded Rectangle 49">
              <a:extLst>
                <a:ext uri="{FF2B5EF4-FFF2-40B4-BE49-F238E27FC236}">
                  <a16:creationId xmlns:a16="http://schemas.microsoft.com/office/drawing/2014/main" id="{27E7F671-8378-B04F-AEEF-A9A8D9E19019}"/>
                </a:ext>
              </a:extLst>
            </p:cNvPr>
            <p:cNvSpPr/>
            <p:nvPr/>
          </p:nvSpPr>
          <p:spPr>
            <a:xfrm>
              <a:off x="1736208" y="3444481"/>
              <a:ext cx="684609" cy="523956"/>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51" name="Picture 50" descr="Icon&#10;&#10;Description automatically generated">
              <a:extLst>
                <a:ext uri="{FF2B5EF4-FFF2-40B4-BE49-F238E27FC236}">
                  <a16:creationId xmlns:a16="http://schemas.microsoft.com/office/drawing/2014/main" id="{DBBC3768-E9AA-604D-BB5B-3A452EEFDAA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7123" y="3541758"/>
              <a:ext cx="359107" cy="359107"/>
            </a:xfrm>
            <a:prstGeom prst="rect">
              <a:avLst/>
            </a:prstGeom>
          </p:spPr>
        </p:pic>
      </p:grpSp>
      <p:grpSp>
        <p:nvGrpSpPr>
          <p:cNvPr id="55" name="Group 54">
            <a:extLst>
              <a:ext uri="{FF2B5EF4-FFF2-40B4-BE49-F238E27FC236}">
                <a16:creationId xmlns:a16="http://schemas.microsoft.com/office/drawing/2014/main" id="{E5D44E80-3E47-E245-ADFD-F880EDA41A14}"/>
              </a:ext>
            </a:extLst>
          </p:cNvPr>
          <p:cNvGrpSpPr/>
          <p:nvPr/>
        </p:nvGrpSpPr>
        <p:grpSpPr>
          <a:xfrm>
            <a:off x="10689373" y="3443512"/>
            <a:ext cx="684609" cy="523956"/>
            <a:chOff x="1736208" y="3444481"/>
            <a:chExt cx="684609" cy="523956"/>
          </a:xfrm>
        </p:grpSpPr>
        <p:sp>
          <p:nvSpPr>
            <p:cNvPr id="57" name="Rounded Rectangle 56">
              <a:extLst>
                <a:ext uri="{FF2B5EF4-FFF2-40B4-BE49-F238E27FC236}">
                  <a16:creationId xmlns:a16="http://schemas.microsoft.com/office/drawing/2014/main" id="{FB8FB21B-CFC9-1D4A-BF10-852535B10C25}"/>
                </a:ext>
              </a:extLst>
            </p:cNvPr>
            <p:cNvSpPr/>
            <p:nvPr/>
          </p:nvSpPr>
          <p:spPr>
            <a:xfrm>
              <a:off x="1736208" y="3444481"/>
              <a:ext cx="684609" cy="523956"/>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60" name="Picture 59" descr="Icon&#10;&#10;Description automatically generated">
              <a:extLst>
                <a:ext uri="{FF2B5EF4-FFF2-40B4-BE49-F238E27FC236}">
                  <a16:creationId xmlns:a16="http://schemas.microsoft.com/office/drawing/2014/main" id="{C109AF0E-6740-A847-B0B0-27B32426BB4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897123" y="3541758"/>
              <a:ext cx="359107" cy="359107"/>
            </a:xfrm>
            <a:prstGeom prst="rect">
              <a:avLst/>
            </a:prstGeom>
          </p:spPr>
        </p:pic>
      </p:grpSp>
    </p:spTree>
    <p:extLst>
      <p:ext uri="{BB962C8B-B14F-4D97-AF65-F5344CB8AC3E}">
        <p14:creationId xmlns:p14="http://schemas.microsoft.com/office/powerpoint/2010/main" val="402213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C9DBA18-7E3C-524B-A795-64C7BEF0746D}"/>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6242" r="9043" b="4417"/>
          <a:stretch/>
        </p:blipFill>
        <p:spPr>
          <a:xfrm>
            <a:off x="0" y="1387954"/>
            <a:ext cx="6096000" cy="4829135"/>
          </a:xfrm>
          <a:prstGeom prst="rect">
            <a:avLst/>
          </a:prstGeom>
        </p:spPr>
      </p:pic>
      <p:sp>
        <p:nvSpPr>
          <p:cNvPr id="8" name="Text Placeholder 3">
            <a:extLst>
              <a:ext uri="{FF2B5EF4-FFF2-40B4-BE49-F238E27FC236}">
                <a16:creationId xmlns:a16="http://schemas.microsoft.com/office/drawing/2014/main" id="{2AA3BD14-504D-BE45-A335-65AB1D53B4C3}"/>
              </a:ext>
            </a:extLst>
          </p:cNvPr>
          <p:cNvSpPr txBox="1">
            <a:spLocks/>
          </p:cNvSpPr>
          <p:nvPr/>
        </p:nvSpPr>
        <p:spPr>
          <a:xfrm>
            <a:off x="271199" y="404949"/>
            <a:ext cx="9460629" cy="745043"/>
          </a:xfrm>
          <a:prstGeom prst="round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Avenir Next LT Pro" panose="020B0504020202020204" pitchFamily="34" charset="77"/>
              </a:rPr>
              <a:t>Experiment: Transfer Model (AMZN-&gt;GME)</a:t>
            </a:r>
            <a:endParaRPr lang="en-US" sz="2900" dirty="0">
              <a:latin typeface="Avenir Next LT Pro" panose="020B0504020202020204" pitchFamily="34" charset="77"/>
            </a:endParaRPr>
          </a:p>
        </p:txBody>
      </p:sp>
      <p:pic>
        <p:nvPicPr>
          <p:cNvPr id="12" name="Picture 11" descr="Chart, line chart&#10;&#10;Description automatically generated">
            <a:extLst>
              <a:ext uri="{FF2B5EF4-FFF2-40B4-BE49-F238E27FC236}">
                <a16:creationId xmlns:a16="http://schemas.microsoft.com/office/drawing/2014/main" id="{C9612521-DB5C-CE4E-805A-A780202CA41F}"/>
              </a:ext>
            </a:extLst>
          </p:cNvPr>
          <p:cNvPicPr>
            <a:picLocks noChangeAspect="1"/>
          </p:cNvPicPr>
          <p:nvPr/>
        </p:nvPicPr>
        <p:blipFill rotWithShape="1">
          <a:blip r:embed="rId3">
            <a:extLst>
              <a:ext uri="{28A0092B-C50C-407E-A947-70E740481C1C}">
                <a14:useLocalDpi xmlns:a14="http://schemas.microsoft.com/office/drawing/2010/main" val="0"/>
              </a:ext>
            </a:extLst>
          </a:blip>
          <a:srcRect l="6937" t="6992" r="9459" b="5581"/>
          <a:stretch/>
        </p:blipFill>
        <p:spPr>
          <a:xfrm>
            <a:off x="6096000" y="1444229"/>
            <a:ext cx="5988909" cy="4697039"/>
          </a:xfrm>
          <a:prstGeom prst="rect">
            <a:avLst/>
          </a:prstGeom>
        </p:spPr>
      </p:pic>
    </p:spTree>
    <p:extLst>
      <p:ext uri="{BB962C8B-B14F-4D97-AF65-F5344CB8AC3E}">
        <p14:creationId xmlns:p14="http://schemas.microsoft.com/office/powerpoint/2010/main" val="2904295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B4311D8E-94FB-C641-A9CF-136C27280799}"/>
              </a:ext>
            </a:extLst>
          </p:cNvPr>
          <p:cNvSpPr txBox="1">
            <a:spLocks/>
          </p:cNvSpPr>
          <p:nvPr/>
        </p:nvSpPr>
        <p:spPr>
          <a:xfrm>
            <a:off x="179759" y="351043"/>
            <a:ext cx="9839451" cy="718917"/>
          </a:xfrm>
          <a:prstGeom prst="round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dirty="0">
                <a:latin typeface="Avenir Next LT Pro" panose="020B0504020202020204" pitchFamily="34" charset="77"/>
              </a:rPr>
              <a:t>Conclusion and Next Steps</a:t>
            </a:r>
          </a:p>
        </p:txBody>
      </p:sp>
      <p:sp>
        <p:nvSpPr>
          <p:cNvPr id="4" name="Text Placeholder 1">
            <a:extLst>
              <a:ext uri="{FF2B5EF4-FFF2-40B4-BE49-F238E27FC236}">
                <a16:creationId xmlns:a16="http://schemas.microsoft.com/office/drawing/2014/main" id="{64991308-5499-D345-8439-DBA855725AD6}"/>
              </a:ext>
            </a:extLst>
          </p:cNvPr>
          <p:cNvSpPr>
            <a:spLocks noGrp="1"/>
          </p:cNvSpPr>
          <p:nvPr>
            <p:ph type="body" sz="quarter" idx="11"/>
          </p:nvPr>
        </p:nvSpPr>
        <p:spPr>
          <a:xfrm>
            <a:off x="271200" y="1250691"/>
            <a:ext cx="10774172" cy="5106566"/>
          </a:xfrm>
        </p:spPr>
        <p:txBody>
          <a:bodyPr>
            <a:normAutofit fontScale="92500" lnSpcReduction="20000"/>
          </a:bodyPr>
          <a:lstStyle/>
          <a:p>
            <a:r>
              <a:rPr lang="en-US" b="1" dirty="0">
                <a:solidFill>
                  <a:schemeClr val="tx1"/>
                </a:solidFill>
              </a:rPr>
              <a:t>Summary</a:t>
            </a:r>
            <a:r>
              <a:rPr lang="en-US" dirty="0">
                <a:solidFill>
                  <a:schemeClr val="tx1"/>
                </a:solidFill>
              </a:rPr>
              <a:t>:</a:t>
            </a:r>
          </a:p>
          <a:p>
            <a:pPr marL="514350" indent="-514350">
              <a:buFont typeface="+mj-lt"/>
              <a:buAutoNum type="arabicPeriod"/>
            </a:pPr>
            <a:r>
              <a:rPr lang="en-US" dirty="0">
                <a:solidFill>
                  <a:schemeClr val="tx1"/>
                </a:solidFill>
              </a:rPr>
              <a:t>Demonstrated training VAE models on original and synthetic datasets comprising data from similar but distinct distributions; </a:t>
            </a:r>
            <a:r>
              <a:rPr lang="en-US" b="1" dirty="0">
                <a:solidFill>
                  <a:schemeClr val="tx1"/>
                </a:solidFill>
              </a:rPr>
              <a:t>poor latent space structure</a:t>
            </a:r>
          </a:p>
          <a:p>
            <a:pPr marL="514350" indent="-514350">
              <a:buFont typeface="+mj-lt"/>
              <a:buAutoNum type="arabicPeriod"/>
            </a:pPr>
            <a:r>
              <a:rPr lang="en-US" dirty="0">
                <a:solidFill>
                  <a:schemeClr val="tx1"/>
                </a:solidFill>
              </a:rPr>
              <a:t>Compared performance with transfer learning</a:t>
            </a:r>
          </a:p>
          <a:p>
            <a:pPr marL="514350" indent="-514350">
              <a:buFont typeface="+mj-lt"/>
              <a:buAutoNum type="arabicPeriod"/>
            </a:pPr>
            <a:r>
              <a:rPr lang="en-US" dirty="0">
                <a:solidFill>
                  <a:schemeClr val="tx1"/>
                </a:solidFill>
              </a:rPr>
              <a:t>Demonstrated the advantage of using</a:t>
            </a:r>
            <a:r>
              <a:rPr lang="en-US" b="1" dirty="0">
                <a:solidFill>
                  <a:schemeClr val="tx1"/>
                </a:solidFill>
              </a:rPr>
              <a:t> manifold regularization to preserve the latent space structure</a:t>
            </a:r>
            <a:r>
              <a:rPr lang="en-US" dirty="0">
                <a:solidFill>
                  <a:schemeClr val="tx1"/>
                </a:solidFill>
              </a:rPr>
              <a:t> of the individual models</a:t>
            </a:r>
          </a:p>
          <a:p>
            <a:pPr marL="800100" lvl="1" indent="-342900">
              <a:buFont typeface="Arial" panose="020B0604020202020204" pitchFamily="34" charset="0"/>
              <a:buChar char="•"/>
            </a:pPr>
            <a:endParaRPr lang="en-US" dirty="0">
              <a:solidFill>
                <a:schemeClr val="tx1"/>
              </a:solidFill>
            </a:endParaRPr>
          </a:p>
          <a:p>
            <a:r>
              <a:rPr lang="en-US" b="1" dirty="0">
                <a:solidFill>
                  <a:schemeClr val="tx1"/>
                </a:solidFill>
              </a:rPr>
              <a:t>Next Steps</a:t>
            </a:r>
            <a:r>
              <a:rPr lang="en-US" dirty="0">
                <a:solidFill>
                  <a:schemeClr val="tx1"/>
                </a:solidFill>
              </a:rPr>
              <a:t>:</a:t>
            </a:r>
          </a:p>
          <a:p>
            <a:pPr marL="514350" indent="-514350">
              <a:buFont typeface="+mj-lt"/>
              <a:buAutoNum type="arabicPeriod"/>
            </a:pPr>
            <a:r>
              <a:rPr lang="en-US" dirty="0">
                <a:solidFill>
                  <a:schemeClr val="tx1"/>
                </a:solidFill>
              </a:rPr>
              <a:t>Compare the quality of generated data from each of the experiments using quantitative metrics (ex: FID Score)</a:t>
            </a:r>
          </a:p>
          <a:p>
            <a:pPr marL="514350" indent="-514350">
              <a:buFont typeface="+mj-lt"/>
              <a:buAutoNum type="arabicPeriod"/>
            </a:pPr>
            <a:r>
              <a:rPr lang="en-US" dirty="0">
                <a:solidFill>
                  <a:schemeClr val="tx1"/>
                </a:solidFill>
              </a:rPr>
              <a:t>Compare different graph construction methods (computational costs)</a:t>
            </a:r>
          </a:p>
          <a:p>
            <a:pPr marL="514350" indent="-514350">
              <a:buFont typeface="+mj-lt"/>
              <a:buAutoNum type="arabicPeriod"/>
            </a:pPr>
            <a:r>
              <a:rPr lang="en-US" dirty="0">
                <a:solidFill>
                  <a:schemeClr val="tx1"/>
                </a:solidFill>
              </a:rPr>
              <a:t>Time series data: extend this experiment to time series data (stock prices); find similar distributions</a:t>
            </a:r>
          </a:p>
          <a:p>
            <a:pPr lvl="1"/>
            <a:endParaRPr lang="en-US" dirty="0">
              <a:solidFill>
                <a:schemeClr val="tx1"/>
              </a:solidFill>
            </a:endParaRPr>
          </a:p>
          <a:p>
            <a:pPr marL="914400" lvl="1" indent="-457200">
              <a:buFont typeface="Arial" panose="020B0604020202020204" pitchFamily="34" charset="0"/>
              <a:buChar char="•"/>
            </a:pPr>
            <a:endParaRPr lang="en-US" b="1" dirty="0">
              <a:solidFill>
                <a:schemeClr val="tx1"/>
              </a:solidFill>
            </a:endParaRPr>
          </a:p>
          <a:p>
            <a:pPr marL="457200" indent="-45720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407799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74D551-52BF-4844-AC67-AD2CB576C69B}"/>
              </a:ext>
            </a:extLst>
          </p:cNvPr>
          <p:cNvSpPr>
            <a:spLocks noGrp="1"/>
          </p:cNvSpPr>
          <p:nvPr>
            <p:ph type="body" sz="quarter" idx="11"/>
          </p:nvPr>
        </p:nvSpPr>
        <p:spPr>
          <a:xfrm>
            <a:off x="271199" y="1336366"/>
            <a:ext cx="6939829" cy="5122307"/>
          </a:xfrm>
        </p:spPr>
        <p:txBody>
          <a:bodyPr>
            <a:normAutofit fontScale="92500"/>
          </a:bodyPr>
          <a:lstStyle/>
          <a:p>
            <a:pPr marL="514350" indent="-514350">
              <a:buFont typeface="+mj-lt"/>
              <a:buAutoNum type="arabicPeriod"/>
            </a:pPr>
            <a:r>
              <a:rPr lang="en-US" dirty="0">
                <a:solidFill>
                  <a:schemeClr val="tx1"/>
                </a:solidFill>
              </a:rPr>
              <a:t>Desai, A., Freeman, C., Wang, Z., &amp; Beaver, I.. (2021). TimeVAE: A Variational Auto-Encoder for Multivariate Time Series Generation.</a:t>
            </a:r>
          </a:p>
          <a:p>
            <a:pPr marL="514350" indent="-514350">
              <a:buFont typeface="+mj-lt"/>
              <a:buAutoNum type="arabicPeriod"/>
            </a:pPr>
            <a:r>
              <a:rPr lang="en-US" dirty="0" err="1">
                <a:solidFill>
                  <a:schemeClr val="tx1"/>
                </a:solidFill>
              </a:rPr>
              <a:t>Jin</a:t>
            </a:r>
            <a:r>
              <a:rPr lang="en-US" dirty="0">
                <a:solidFill>
                  <a:schemeClr val="tx1"/>
                </a:solidFill>
              </a:rPr>
              <a:t>, X.-B.; Gong, W.-T.; Kong, J.-L.; Bai, Y.-T.; </a:t>
            </a:r>
            <a:r>
              <a:rPr lang="en-US" dirty="0" err="1">
                <a:solidFill>
                  <a:schemeClr val="tx1"/>
                </a:solidFill>
              </a:rPr>
              <a:t>Su</a:t>
            </a:r>
            <a:r>
              <a:rPr lang="en-US" dirty="0">
                <a:solidFill>
                  <a:schemeClr val="tx1"/>
                </a:solidFill>
              </a:rPr>
              <a:t>, T.-L. PFVAE: A Planar Flow-Based Variational Auto-Encoder Prediction Model for Time Series Data. </a:t>
            </a:r>
            <a:r>
              <a:rPr lang="en-US" i="1" dirty="0">
                <a:solidFill>
                  <a:schemeClr val="tx1"/>
                </a:solidFill>
              </a:rPr>
              <a:t>Mathematics</a:t>
            </a:r>
            <a:r>
              <a:rPr lang="en-US" dirty="0">
                <a:solidFill>
                  <a:schemeClr val="tx1"/>
                </a:solidFill>
              </a:rPr>
              <a:t> </a:t>
            </a:r>
            <a:r>
              <a:rPr lang="en-US" b="1" dirty="0">
                <a:solidFill>
                  <a:schemeClr val="tx1"/>
                </a:solidFill>
              </a:rPr>
              <a:t>2022</a:t>
            </a:r>
            <a:r>
              <a:rPr lang="en-US" dirty="0">
                <a:solidFill>
                  <a:schemeClr val="tx1"/>
                </a:solidFill>
              </a:rPr>
              <a:t>, </a:t>
            </a:r>
            <a:r>
              <a:rPr lang="en-US" i="1" dirty="0">
                <a:solidFill>
                  <a:schemeClr val="tx1"/>
                </a:solidFill>
              </a:rPr>
              <a:t>10</a:t>
            </a:r>
            <a:r>
              <a:rPr lang="en-US" dirty="0">
                <a:solidFill>
                  <a:schemeClr val="tx1"/>
                </a:solidFill>
              </a:rPr>
              <a:t>, 610. </a:t>
            </a:r>
          </a:p>
          <a:p>
            <a:pPr marL="514350" indent="-514350">
              <a:buFont typeface="+mj-lt"/>
              <a:buAutoNum type="arabicPeriod"/>
            </a:pPr>
            <a:r>
              <a:rPr lang="en-US" dirty="0">
                <a:solidFill>
                  <a:schemeClr val="tx1"/>
                </a:solidFill>
              </a:rPr>
              <a:t>Luke Melas-</a:t>
            </a:r>
            <a:r>
              <a:rPr lang="en-US" dirty="0" err="1">
                <a:solidFill>
                  <a:schemeClr val="tx1"/>
                </a:solidFill>
              </a:rPr>
              <a:t>Kyriazi</a:t>
            </a:r>
            <a:r>
              <a:rPr lang="en-US" dirty="0">
                <a:solidFill>
                  <a:schemeClr val="tx1"/>
                </a:solidFill>
              </a:rPr>
              <a:t> (2020): The Mathematical Foundations of Manifold Learning.</a:t>
            </a:r>
            <a:br>
              <a:rPr lang="en-US" dirty="0"/>
            </a:br>
            <a:br>
              <a:rPr lang="en-US" dirty="0"/>
            </a:br>
            <a:endParaRPr lang="en-US" dirty="0"/>
          </a:p>
          <a:p>
            <a:br>
              <a:rPr lang="en-US" dirty="0"/>
            </a:br>
            <a:endParaRPr lang="en-US" dirty="0">
              <a:solidFill>
                <a:schemeClr val="tx1"/>
              </a:solidFill>
              <a:latin typeface="Avenir Next LT Pro" panose="020B0504020202020204" pitchFamily="34" charset="77"/>
            </a:endParaRPr>
          </a:p>
        </p:txBody>
      </p:sp>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193141" y="303146"/>
            <a:ext cx="9017767" cy="932383"/>
          </a:xfrm>
        </p:spPr>
        <p:txBody>
          <a:bodyPr>
            <a:noAutofit/>
          </a:bodyPr>
          <a:lstStyle/>
          <a:p>
            <a:r>
              <a:rPr lang="en-US" sz="4000" dirty="0">
                <a:latin typeface="Avenir Next LT Pro" panose="020B0504020202020204" pitchFamily="34" charset="77"/>
              </a:rPr>
              <a:t>References</a:t>
            </a:r>
          </a:p>
        </p:txBody>
      </p:sp>
    </p:spTree>
    <p:extLst>
      <p:ext uri="{BB962C8B-B14F-4D97-AF65-F5344CB8AC3E}">
        <p14:creationId xmlns:p14="http://schemas.microsoft.com/office/powerpoint/2010/main" val="1085322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Thank you! </a:t>
            </a:r>
          </a:p>
          <a:p>
            <a:r>
              <a:rPr lang="en-US" sz="5400" b="1" dirty="0">
                <a:solidFill>
                  <a:schemeClr val="tx1"/>
                </a:solidFill>
                <a:latin typeface="Avenir Next LT Pro Demi" panose="020B0504020202020204" pitchFamily="34" charset="77"/>
                <a:cs typeface="Aharoni" panose="02010803020104030203" pitchFamily="2" charset="-79"/>
              </a:rPr>
              <a:t>Any Questions?</a:t>
            </a:r>
          </a:p>
        </p:txBody>
      </p:sp>
      <p:sp>
        <p:nvSpPr>
          <p:cNvPr id="3" name="Text Placeholder 2">
            <a:extLst>
              <a:ext uri="{FF2B5EF4-FFF2-40B4-BE49-F238E27FC236}">
                <a16:creationId xmlns:a16="http://schemas.microsoft.com/office/drawing/2014/main" id="{8B1F165A-35A9-4655-A42E-87F163B2D227}"/>
              </a:ext>
            </a:extLst>
          </p:cNvPr>
          <p:cNvSpPr>
            <a:spLocks noGrp="1"/>
          </p:cNvSpPr>
          <p:nvPr>
            <p:ph type="body" sz="quarter" idx="11"/>
          </p:nvPr>
        </p:nvSpPr>
        <p:spPr>
          <a:xfrm>
            <a:off x="444475" y="5668138"/>
            <a:ext cx="7554215" cy="1158875"/>
          </a:xfrm>
        </p:spPr>
        <p:txBody>
          <a:bodyPr/>
          <a:lstStyle/>
          <a:p>
            <a:r>
              <a:rPr lang="en-US" dirty="0">
                <a:solidFill>
                  <a:schemeClr val="tx1"/>
                </a:solidFill>
                <a:latin typeface="Avenir Next LT Pro" panose="020B0504020202020204" pitchFamily="34" charset="77"/>
                <a:cs typeface="Aharoni" panose="02010803020104030203" pitchFamily="2" charset="-79"/>
              </a:rPr>
              <a:t>soham.palande@jpmchase.com</a:t>
            </a:r>
          </a:p>
        </p:txBody>
      </p:sp>
    </p:spTree>
    <p:extLst>
      <p:ext uri="{BB962C8B-B14F-4D97-AF65-F5344CB8AC3E}">
        <p14:creationId xmlns:p14="http://schemas.microsoft.com/office/powerpoint/2010/main" val="1839119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Appendix</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1765680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MNIST </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3472022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1</a:t>
            </a:r>
          </a:p>
        </p:txBody>
      </p:sp>
      <p:pic>
        <p:nvPicPr>
          <p:cNvPr id="3" name="Picture 2" descr="Chart, histogram&#10;&#10;Description automatically generated">
            <a:extLst>
              <a:ext uri="{FF2B5EF4-FFF2-40B4-BE49-F238E27FC236}">
                <a16:creationId xmlns:a16="http://schemas.microsoft.com/office/drawing/2014/main" id="{694E28F8-A9CB-CE46-9BC4-18E48C341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2" y="1497510"/>
            <a:ext cx="4953000" cy="3517900"/>
          </a:xfrm>
          <a:prstGeom prst="rect">
            <a:avLst/>
          </a:prstGeom>
        </p:spPr>
      </p:pic>
      <p:sp>
        <p:nvSpPr>
          <p:cNvPr id="6" name="TextBox 5">
            <a:extLst>
              <a:ext uri="{FF2B5EF4-FFF2-40B4-BE49-F238E27FC236}">
                <a16:creationId xmlns:a16="http://schemas.microsoft.com/office/drawing/2014/main" id="{76FD755E-EF0F-FB49-9037-11A36D77E547}"/>
              </a:ext>
            </a:extLst>
          </p:cNvPr>
          <p:cNvSpPr txBox="1"/>
          <p:nvPr/>
        </p:nvSpPr>
        <p:spPr>
          <a:xfrm>
            <a:off x="609600" y="5015410"/>
            <a:ext cx="958917" cy="369332"/>
          </a:xfrm>
          <a:prstGeom prst="rect">
            <a:avLst/>
          </a:prstGeom>
          <a:noFill/>
        </p:spPr>
        <p:txBody>
          <a:bodyPr wrap="none" rtlCol="0">
            <a:spAutoFit/>
          </a:bodyPr>
          <a:lstStyle/>
          <a:p>
            <a:pPr marL="285750" indent="-285750">
              <a:buFont typeface="Arial" panose="020B0604020202020204" pitchFamily="34" charset="0"/>
              <a:buChar char="•"/>
            </a:pPr>
            <a:r>
              <a:rPr lang="en-US" dirty="0"/>
              <a:t>(0, 9)</a:t>
            </a:r>
          </a:p>
        </p:txBody>
      </p:sp>
      <p:pic>
        <p:nvPicPr>
          <p:cNvPr id="8" name="Picture 7" descr="Chart, histogram&#10;&#10;Description automatically generated">
            <a:extLst>
              <a:ext uri="{FF2B5EF4-FFF2-40B4-BE49-F238E27FC236}">
                <a16:creationId xmlns:a16="http://schemas.microsoft.com/office/drawing/2014/main" id="{3A838622-4AE6-104C-BEC3-14B2C33E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497510"/>
            <a:ext cx="4953000" cy="3517900"/>
          </a:xfrm>
          <a:prstGeom prst="rect">
            <a:avLst/>
          </a:prstGeom>
        </p:spPr>
      </p:pic>
      <p:sp>
        <p:nvSpPr>
          <p:cNvPr id="13" name="TextBox 12">
            <a:extLst>
              <a:ext uri="{FF2B5EF4-FFF2-40B4-BE49-F238E27FC236}">
                <a16:creationId xmlns:a16="http://schemas.microsoft.com/office/drawing/2014/main" id="{6FB8BA1B-C9D0-E742-A8DA-BFD4A0705A37}"/>
              </a:ext>
            </a:extLst>
          </p:cNvPr>
          <p:cNvSpPr txBox="1"/>
          <p:nvPr/>
        </p:nvSpPr>
        <p:spPr>
          <a:xfrm>
            <a:off x="6096000" y="5015410"/>
            <a:ext cx="958917" cy="369332"/>
          </a:xfrm>
          <a:prstGeom prst="rect">
            <a:avLst/>
          </a:prstGeom>
          <a:noFill/>
        </p:spPr>
        <p:txBody>
          <a:bodyPr wrap="none" rtlCol="0">
            <a:spAutoFit/>
          </a:bodyPr>
          <a:lstStyle/>
          <a:p>
            <a:pPr marL="285750" indent="-285750">
              <a:buFont typeface="Arial" panose="020B0604020202020204" pitchFamily="34" charset="0"/>
              <a:buChar char="•"/>
            </a:pPr>
            <a:r>
              <a:rPr lang="en-US" dirty="0"/>
              <a:t>(6, 4)</a:t>
            </a:r>
          </a:p>
        </p:txBody>
      </p:sp>
    </p:spTree>
    <p:extLst>
      <p:ext uri="{BB962C8B-B14F-4D97-AF65-F5344CB8AC3E}">
        <p14:creationId xmlns:p14="http://schemas.microsoft.com/office/powerpoint/2010/main" val="2550637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1</a:t>
            </a:r>
          </a:p>
        </p:txBody>
      </p:sp>
      <p:sp>
        <p:nvSpPr>
          <p:cNvPr id="6" name="TextBox 5">
            <a:extLst>
              <a:ext uri="{FF2B5EF4-FFF2-40B4-BE49-F238E27FC236}">
                <a16:creationId xmlns:a16="http://schemas.microsoft.com/office/drawing/2014/main" id="{76FD755E-EF0F-FB49-9037-11A36D77E547}"/>
              </a:ext>
            </a:extLst>
          </p:cNvPr>
          <p:cNvSpPr txBox="1"/>
          <p:nvPr/>
        </p:nvSpPr>
        <p:spPr>
          <a:xfrm>
            <a:off x="609600" y="5015410"/>
            <a:ext cx="958917" cy="369332"/>
          </a:xfrm>
          <a:prstGeom prst="rect">
            <a:avLst/>
          </a:prstGeom>
          <a:noFill/>
        </p:spPr>
        <p:txBody>
          <a:bodyPr wrap="none" rtlCol="0">
            <a:spAutoFit/>
          </a:bodyPr>
          <a:lstStyle/>
          <a:p>
            <a:pPr marL="285750" indent="-285750">
              <a:buFont typeface="Arial" panose="020B0604020202020204" pitchFamily="34" charset="0"/>
              <a:buChar char="•"/>
            </a:pPr>
            <a:r>
              <a:rPr lang="en-US" dirty="0"/>
              <a:t>(0, 9)</a:t>
            </a:r>
          </a:p>
        </p:txBody>
      </p:sp>
      <p:sp>
        <p:nvSpPr>
          <p:cNvPr id="13" name="TextBox 12">
            <a:extLst>
              <a:ext uri="{FF2B5EF4-FFF2-40B4-BE49-F238E27FC236}">
                <a16:creationId xmlns:a16="http://schemas.microsoft.com/office/drawing/2014/main" id="{6FB8BA1B-C9D0-E742-A8DA-BFD4A0705A37}"/>
              </a:ext>
            </a:extLst>
          </p:cNvPr>
          <p:cNvSpPr txBox="1"/>
          <p:nvPr/>
        </p:nvSpPr>
        <p:spPr>
          <a:xfrm>
            <a:off x="6096000" y="5015410"/>
            <a:ext cx="958917" cy="369332"/>
          </a:xfrm>
          <a:prstGeom prst="rect">
            <a:avLst/>
          </a:prstGeom>
          <a:noFill/>
        </p:spPr>
        <p:txBody>
          <a:bodyPr wrap="none" rtlCol="0">
            <a:spAutoFit/>
          </a:bodyPr>
          <a:lstStyle/>
          <a:p>
            <a:pPr marL="285750" indent="-285750">
              <a:buFont typeface="Arial" panose="020B0604020202020204" pitchFamily="34" charset="0"/>
              <a:buChar char="•"/>
            </a:pPr>
            <a:r>
              <a:rPr lang="en-US" dirty="0"/>
              <a:t>(6, 4)</a:t>
            </a:r>
          </a:p>
        </p:txBody>
      </p:sp>
      <p:pic>
        <p:nvPicPr>
          <p:cNvPr id="5" name="Picture 4" descr="A picture containing graphical user interface&#10;&#10;Description automatically generated">
            <a:extLst>
              <a:ext uri="{FF2B5EF4-FFF2-40B4-BE49-F238E27FC236}">
                <a16:creationId xmlns:a16="http://schemas.microsoft.com/office/drawing/2014/main" id="{E4125292-004F-F44C-9709-24CD8B5E8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370" y="1497510"/>
            <a:ext cx="4970366" cy="351790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1D900AED-0BC2-DE42-BB1C-81DD02D33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99" y="1497509"/>
            <a:ext cx="4970365" cy="3517899"/>
          </a:xfrm>
          <a:prstGeom prst="rect">
            <a:avLst/>
          </a:prstGeom>
        </p:spPr>
      </p:pic>
    </p:spTree>
    <p:extLst>
      <p:ext uri="{BB962C8B-B14F-4D97-AF65-F5344CB8AC3E}">
        <p14:creationId xmlns:p14="http://schemas.microsoft.com/office/powerpoint/2010/main" val="2285649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2: Original Data</a:t>
            </a:r>
          </a:p>
        </p:txBody>
      </p:sp>
      <p:pic>
        <p:nvPicPr>
          <p:cNvPr id="3" name="Picture 2" descr="Chart, line chart&#10;&#10;Description automatically generated">
            <a:extLst>
              <a:ext uri="{FF2B5EF4-FFF2-40B4-BE49-F238E27FC236}">
                <a16:creationId xmlns:a16="http://schemas.microsoft.com/office/drawing/2014/main" id="{7900D848-D942-524A-955F-047279AEC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00" y="1497510"/>
            <a:ext cx="4953000" cy="3517900"/>
          </a:xfrm>
          <a:prstGeom prst="rect">
            <a:avLst/>
          </a:prstGeom>
        </p:spPr>
      </p:pic>
      <p:pic>
        <p:nvPicPr>
          <p:cNvPr id="8" name="Picture 7" descr="Chart, bubble chart&#10;&#10;Description automatically generated">
            <a:extLst>
              <a:ext uri="{FF2B5EF4-FFF2-40B4-BE49-F238E27FC236}">
                <a16:creationId xmlns:a16="http://schemas.microsoft.com/office/drawing/2014/main" id="{9E180113-8941-184C-802C-F7D067C0E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8971" y="1473257"/>
            <a:ext cx="4903738" cy="3517899"/>
          </a:xfrm>
          <a:prstGeom prst="rect">
            <a:avLst/>
          </a:prstGeom>
        </p:spPr>
      </p:pic>
    </p:spTree>
    <p:extLst>
      <p:ext uri="{BB962C8B-B14F-4D97-AF65-F5344CB8AC3E}">
        <p14:creationId xmlns:p14="http://schemas.microsoft.com/office/powerpoint/2010/main" val="2758745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2: Synthetic Data</a:t>
            </a:r>
          </a:p>
        </p:txBody>
      </p:sp>
      <p:pic>
        <p:nvPicPr>
          <p:cNvPr id="5" name="Picture 4" descr="Chart&#10;&#10;Description automatically generated">
            <a:extLst>
              <a:ext uri="{FF2B5EF4-FFF2-40B4-BE49-F238E27FC236}">
                <a16:creationId xmlns:a16="http://schemas.microsoft.com/office/drawing/2014/main" id="{8ABB9899-CBE8-994F-B431-46209BB2F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835" y="1473258"/>
            <a:ext cx="4838700" cy="335280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84C2CE2A-1C58-DE45-9AF2-35ED329E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00" y="1390708"/>
            <a:ext cx="4889500" cy="3517900"/>
          </a:xfrm>
          <a:prstGeom prst="rect">
            <a:avLst/>
          </a:prstGeom>
        </p:spPr>
      </p:pic>
    </p:spTree>
    <p:extLst>
      <p:ext uri="{BB962C8B-B14F-4D97-AF65-F5344CB8AC3E}">
        <p14:creationId xmlns:p14="http://schemas.microsoft.com/office/powerpoint/2010/main" val="358163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30612" y="352387"/>
            <a:ext cx="7320629" cy="542013"/>
          </a:xfrm>
        </p:spPr>
        <p:txBody>
          <a:bodyPr>
            <a:noAutofit/>
          </a:bodyPr>
          <a:lstStyle/>
          <a:p>
            <a:r>
              <a:rPr lang="en-US" sz="3500" dirty="0">
                <a:latin typeface="Avenir Next LT Pro" panose="020B0504020202020204" pitchFamily="34" charset="77"/>
              </a:rPr>
              <a:t>Case 2: Online Learning</a:t>
            </a:r>
          </a:p>
          <a:p>
            <a:endParaRPr lang="en-US" sz="4000" dirty="0">
              <a:latin typeface="Avenir Next LT Pro" panose="020B0504020202020204" pitchFamily="34" charset="77"/>
            </a:endParaRPr>
          </a:p>
        </p:txBody>
      </p:sp>
      <p:sp>
        <p:nvSpPr>
          <p:cNvPr id="26" name="Up Arrow 25">
            <a:extLst>
              <a:ext uri="{FF2B5EF4-FFF2-40B4-BE49-F238E27FC236}">
                <a16:creationId xmlns:a16="http://schemas.microsoft.com/office/drawing/2014/main" id="{00198AEA-9B0D-F941-96E8-6DE1753E8EF9}"/>
              </a:ext>
            </a:extLst>
          </p:cNvPr>
          <p:cNvSpPr/>
          <p:nvPr/>
        </p:nvSpPr>
        <p:spPr>
          <a:xfrm rot="5400000">
            <a:off x="2556433" y="1952927"/>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Up Arrow 16">
            <a:extLst>
              <a:ext uri="{FF2B5EF4-FFF2-40B4-BE49-F238E27FC236}">
                <a16:creationId xmlns:a16="http://schemas.microsoft.com/office/drawing/2014/main" id="{E426C2FF-09F6-C34D-810A-62189E51B243}"/>
              </a:ext>
            </a:extLst>
          </p:cNvPr>
          <p:cNvSpPr/>
          <p:nvPr/>
        </p:nvSpPr>
        <p:spPr>
          <a:xfrm rot="5400000">
            <a:off x="6038151" y="1952928"/>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3" name="Picture 12" descr="A picture containing LEGO, toy&#10;&#10;Description automatically generated">
            <a:extLst>
              <a:ext uri="{FF2B5EF4-FFF2-40B4-BE49-F238E27FC236}">
                <a16:creationId xmlns:a16="http://schemas.microsoft.com/office/drawing/2014/main" id="{42695E17-379E-F443-BC17-6E99769237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04936" y="1548951"/>
            <a:ext cx="1427658" cy="918460"/>
          </a:xfrm>
          <a:prstGeom prst="rect">
            <a:avLst/>
          </a:prstGeom>
        </p:spPr>
      </p:pic>
      <p:pic>
        <p:nvPicPr>
          <p:cNvPr id="16" name="Picture 15" descr="A picture containing watch&#10;&#10;Description automatically generated">
            <a:extLst>
              <a:ext uri="{FF2B5EF4-FFF2-40B4-BE49-F238E27FC236}">
                <a16:creationId xmlns:a16="http://schemas.microsoft.com/office/drawing/2014/main" id="{C9416B3B-EE12-EA49-9167-894994E7BFF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35052" y="2511647"/>
            <a:ext cx="409588" cy="531017"/>
          </a:xfrm>
          <a:prstGeom prst="rect">
            <a:avLst/>
          </a:prstGeom>
        </p:spPr>
      </p:pic>
      <p:pic>
        <p:nvPicPr>
          <p:cNvPr id="29" name="Picture 28" descr="A close-up of a doll&#10;&#10;Description automatically generated with medium confidence">
            <a:extLst>
              <a:ext uri="{FF2B5EF4-FFF2-40B4-BE49-F238E27FC236}">
                <a16:creationId xmlns:a16="http://schemas.microsoft.com/office/drawing/2014/main" id="{6A9D3021-1258-C540-8E1E-F67294A608C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4503" y="3033113"/>
            <a:ext cx="368629" cy="1111250"/>
          </a:xfrm>
          <a:prstGeom prst="rect">
            <a:avLst/>
          </a:prstGeom>
        </p:spPr>
      </p:pic>
      <p:sp>
        <p:nvSpPr>
          <p:cNvPr id="30" name="Up Arrow 29">
            <a:extLst>
              <a:ext uri="{FF2B5EF4-FFF2-40B4-BE49-F238E27FC236}">
                <a16:creationId xmlns:a16="http://schemas.microsoft.com/office/drawing/2014/main" id="{63F9F980-4F53-6041-8399-D1A9D6E434E5}"/>
              </a:ext>
            </a:extLst>
          </p:cNvPr>
          <p:cNvSpPr/>
          <p:nvPr/>
        </p:nvSpPr>
        <p:spPr>
          <a:xfrm rot="5400000">
            <a:off x="2560017" y="3693595"/>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4" name="Up Arrow 33">
            <a:extLst>
              <a:ext uri="{FF2B5EF4-FFF2-40B4-BE49-F238E27FC236}">
                <a16:creationId xmlns:a16="http://schemas.microsoft.com/office/drawing/2014/main" id="{36B6F006-3907-D141-AB3F-18AF6BC29691}"/>
              </a:ext>
            </a:extLst>
          </p:cNvPr>
          <p:cNvSpPr/>
          <p:nvPr/>
        </p:nvSpPr>
        <p:spPr>
          <a:xfrm rot="5400000">
            <a:off x="6038150" y="3723788"/>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5" name="Picture 34" descr="A picture containing LEGO, toy&#10;&#10;Description automatically generated">
            <a:extLst>
              <a:ext uri="{FF2B5EF4-FFF2-40B4-BE49-F238E27FC236}">
                <a16:creationId xmlns:a16="http://schemas.microsoft.com/office/drawing/2014/main" id="{CFEA93DB-3762-4242-BFBF-C6A711FD744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04936" y="3244620"/>
            <a:ext cx="1427658" cy="918460"/>
          </a:xfrm>
          <a:prstGeom prst="rect">
            <a:avLst/>
          </a:prstGeom>
        </p:spPr>
      </p:pic>
      <p:pic>
        <p:nvPicPr>
          <p:cNvPr id="47" name="Picture 46" descr="A picture containing watch&#10;&#10;Description automatically generated">
            <a:extLst>
              <a:ext uri="{FF2B5EF4-FFF2-40B4-BE49-F238E27FC236}">
                <a16:creationId xmlns:a16="http://schemas.microsoft.com/office/drawing/2014/main" id="{773E3A57-02CA-BD4B-99EE-94B9A25079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29717" y="4396643"/>
            <a:ext cx="409588" cy="531017"/>
          </a:xfrm>
          <a:prstGeom prst="rect">
            <a:avLst/>
          </a:prstGeom>
        </p:spPr>
      </p:pic>
      <p:pic>
        <p:nvPicPr>
          <p:cNvPr id="48" name="Picture 47" descr="A close-up of a doll&#10;&#10;Description automatically generated with medium confidence">
            <a:extLst>
              <a:ext uri="{FF2B5EF4-FFF2-40B4-BE49-F238E27FC236}">
                <a16:creationId xmlns:a16="http://schemas.microsoft.com/office/drawing/2014/main" id="{CCDDAD49-5CB0-494C-B761-637A15300E7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4503" y="4768609"/>
            <a:ext cx="368629" cy="1111250"/>
          </a:xfrm>
          <a:prstGeom prst="rect">
            <a:avLst/>
          </a:prstGeom>
        </p:spPr>
      </p:pic>
      <p:sp>
        <p:nvSpPr>
          <p:cNvPr id="49" name="Up Arrow 48">
            <a:extLst>
              <a:ext uri="{FF2B5EF4-FFF2-40B4-BE49-F238E27FC236}">
                <a16:creationId xmlns:a16="http://schemas.microsoft.com/office/drawing/2014/main" id="{0EB60F84-6B1D-8C41-91C1-32E505C2E4CF}"/>
              </a:ext>
            </a:extLst>
          </p:cNvPr>
          <p:cNvSpPr/>
          <p:nvPr/>
        </p:nvSpPr>
        <p:spPr>
          <a:xfrm rot="5400000">
            <a:off x="2556432" y="531225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Up Arrow 49">
            <a:extLst>
              <a:ext uri="{FF2B5EF4-FFF2-40B4-BE49-F238E27FC236}">
                <a16:creationId xmlns:a16="http://schemas.microsoft.com/office/drawing/2014/main" id="{C81A9F2F-E9A8-A846-9DC7-83D79DA9779B}"/>
              </a:ext>
            </a:extLst>
          </p:cNvPr>
          <p:cNvSpPr/>
          <p:nvPr/>
        </p:nvSpPr>
        <p:spPr>
          <a:xfrm rot="5400000">
            <a:off x="6034034" y="5317810"/>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1" name="Picture 50" descr="A picture containing LEGO, toy&#10;&#10;Description automatically generated">
            <a:extLst>
              <a:ext uri="{FF2B5EF4-FFF2-40B4-BE49-F238E27FC236}">
                <a16:creationId xmlns:a16="http://schemas.microsoft.com/office/drawing/2014/main" id="{E7317487-FB9C-D84B-AE0D-9D5C6B4407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11548" y="5012249"/>
            <a:ext cx="1427658" cy="918460"/>
          </a:xfrm>
          <a:prstGeom prst="rect">
            <a:avLst/>
          </a:prstGeom>
        </p:spPr>
      </p:pic>
      <p:pic>
        <p:nvPicPr>
          <p:cNvPr id="74" name="Picture 73" descr="A close-up of a doll&#10;&#10;Description automatically generated with medium confidence">
            <a:extLst>
              <a:ext uri="{FF2B5EF4-FFF2-40B4-BE49-F238E27FC236}">
                <a16:creationId xmlns:a16="http://schemas.microsoft.com/office/drawing/2014/main" id="{C7AB0B5B-4694-6A46-ABB3-14D9D96649A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8996" y="1383237"/>
            <a:ext cx="368629" cy="1111250"/>
          </a:xfrm>
          <a:prstGeom prst="rect">
            <a:avLst/>
          </a:prstGeom>
        </p:spPr>
      </p:pic>
      <p:sp>
        <p:nvSpPr>
          <p:cNvPr id="63" name="Plus 62">
            <a:extLst>
              <a:ext uri="{FF2B5EF4-FFF2-40B4-BE49-F238E27FC236}">
                <a16:creationId xmlns:a16="http://schemas.microsoft.com/office/drawing/2014/main" id="{E63EB86D-04D5-FE48-9735-E12A075AF941}"/>
              </a:ext>
            </a:extLst>
          </p:cNvPr>
          <p:cNvSpPr/>
          <p:nvPr/>
        </p:nvSpPr>
        <p:spPr>
          <a:xfrm>
            <a:off x="8746653" y="2835502"/>
            <a:ext cx="307319" cy="33655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lus 63">
            <a:extLst>
              <a:ext uri="{FF2B5EF4-FFF2-40B4-BE49-F238E27FC236}">
                <a16:creationId xmlns:a16="http://schemas.microsoft.com/office/drawing/2014/main" id="{CBAB4F32-9B8E-CC41-8BBF-3B0B1715520D}"/>
              </a:ext>
            </a:extLst>
          </p:cNvPr>
          <p:cNvSpPr/>
          <p:nvPr/>
        </p:nvSpPr>
        <p:spPr>
          <a:xfrm>
            <a:off x="8724213" y="4493875"/>
            <a:ext cx="307319" cy="33655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Icon&#10;&#10;Description automatically generated">
            <a:extLst>
              <a:ext uri="{FF2B5EF4-FFF2-40B4-BE49-F238E27FC236}">
                <a16:creationId xmlns:a16="http://schemas.microsoft.com/office/drawing/2014/main" id="{3D42FB95-1930-694D-B46E-9BF1373ABB5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74295" y="2591270"/>
            <a:ext cx="590912" cy="586822"/>
          </a:xfrm>
          <a:prstGeom prst="rect">
            <a:avLst/>
          </a:prstGeom>
        </p:spPr>
      </p:pic>
      <p:sp>
        <p:nvSpPr>
          <p:cNvPr id="75" name="Up Arrow 74">
            <a:extLst>
              <a:ext uri="{FF2B5EF4-FFF2-40B4-BE49-F238E27FC236}">
                <a16:creationId xmlns:a16="http://schemas.microsoft.com/office/drawing/2014/main" id="{3B77411F-FEF7-9248-950B-38EC827AAEFF}"/>
              </a:ext>
            </a:extLst>
          </p:cNvPr>
          <p:cNvSpPr/>
          <p:nvPr/>
        </p:nvSpPr>
        <p:spPr>
          <a:xfrm rot="5400000">
            <a:off x="8137301" y="1952928"/>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6" name="Up Arrow 75">
            <a:extLst>
              <a:ext uri="{FF2B5EF4-FFF2-40B4-BE49-F238E27FC236}">
                <a16:creationId xmlns:a16="http://schemas.microsoft.com/office/drawing/2014/main" id="{83D4FE20-08CA-8C49-9202-0C018916B5A6}"/>
              </a:ext>
            </a:extLst>
          </p:cNvPr>
          <p:cNvSpPr/>
          <p:nvPr/>
        </p:nvSpPr>
        <p:spPr>
          <a:xfrm rot="5400000">
            <a:off x="8131738" y="3726578"/>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7" name="Up Arrow 76">
            <a:extLst>
              <a:ext uri="{FF2B5EF4-FFF2-40B4-BE49-F238E27FC236}">
                <a16:creationId xmlns:a16="http://schemas.microsoft.com/office/drawing/2014/main" id="{C006196D-39B3-834B-8C1E-2B2BC0669F2B}"/>
              </a:ext>
            </a:extLst>
          </p:cNvPr>
          <p:cNvSpPr/>
          <p:nvPr/>
        </p:nvSpPr>
        <p:spPr>
          <a:xfrm rot="5400000">
            <a:off x="8127287" y="5316127"/>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8" name="Up Arrow 77">
            <a:extLst>
              <a:ext uri="{FF2B5EF4-FFF2-40B4-BE49-F238E27FC236}">
                <a16:creationId xmlns:a16="http://schemas.microsoft.com/office/drawing/2014/main" id="{1A6B24A9-C3F3-E840-9052-FDE376CD380B}"/>
              </a:ext>
            </a:extLst>
          </p:cNvPr>
          <p:cNvSpPr/>
          <p:nvPr/>
        </p:nvSpPr>
        <p:spPr>
          <a:xfrm rot="7971361">
            <a:off x="9564769" y="2247270"/>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9" name="Up Arrow 78">
            <a:extLst>
              <a:ext uri="{FF2B5EF4-FFF2-40B4-BE49-F238E27FC236}">
                <a16:creationId xmlns:a16="http://schemas.microsoft.com/office/drawing/2014/main" id="{F44172D6-8BA7-D548-873D-EF9F417D4998}"/>
              </a:ext>
            </a:extLst>
          </p:cNvPr>
          <p:cNvSpPr/>
          <p:nvPr/>
        </p:nvSpPr>
        <p:spPr>
          <a:xfrm rot="5400000">
            <a:off x="9521290" y="3536852"/>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0" name="Up Arrow 79">
            <a:extLst>
              <a:ext uri="{FF2B5EF4-FFF2-40B4-BE49-F238E27FC236}">
                <a16:creationId xmlns:a16="http://schemas.microsoft.com/office/drawing/2014/main" id="{D6E6B193-8740-CE49-9DC2-71B505336DEB}"/>
              </a:ext>
            </a:extLst>
          </p:cNvPr>
          <p:cNvSpPr/>
          <p:nvPr/>
        </p:nvSpPr>
        <p:spPr>
          <a:xfrm rot="3259580">
            <a:off x="9606418" y="4714169"/>
            <a:ext cx="148106" cy="703143"/>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nvGrpSpPr>
          <p:cNvPr id="41" name="Group 40">
            <a:extLst>
              <a:ext uri="{FF2B5EF4-FFF2-40B4-BE49-F238E27FC236}">
                <a16:creationId xmlns:a16="http://schemas.microsoft.com/office/drawing/2014/main" id="{6032C86D-564E-7442-8A8D-E5D0F1CABEAC}"/>
              </a:ext>
            </a:extLst>
          </p:cNvPr>
          <p:cNvGrpSpPr/>
          <p:nvPr/>
        </p:nvGrpSpPr>
        <p:grpSpPr>
          <a:xfrm>
            <a:off x="10334725" y="3392601"/>
            <a:ext cx="1276342" cy="996181"/>
            <a:chOff x="10334725" y="3392601"/>
            <a:chExt cx="1276342" cy="996181"/>
          </a:xfrm>
        </p:grpSpPr>
        <p:sp>
          <p:nvSpPr>
            <p:cNvPr id="115" name="Rounded Rectangle 114">
              <a:extLst>
                <a:ext uri="{FF2B5EF4-FFF2-40B4-BE49-F238E27FC236}">
                  <a16:creationId xmlns:a16="http://schemas.microsoft.com/office/drawing/2014/main" id="{3284A24F-CCC3-C646-8AD4-AD0F0F976D5A}"/>
                </a:ext>
              </a:extLst>
            </p:cNvPr>
            <p:cNvSpPr/>
            <p:nvPr/>
          </p:nvSpPr>
          <p:spPr>
            <a:xfrm>
              <a:off x="10334725" y="3392601"/>
              <a:ext cx="1276342" cy="996181"/>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16" name="Picture 115" descr="Icon&#10;&#10;Description automatically generated">
              <a:extLst>
                <a:ext uri="{FF2B5EF4-FFF2-40B4-BE49-F238E27FC236}">
                  <a16:creationId xmlns:a16="http://schemas.microsoft.com/office/drawing/2014/main" id="{E5837CAA-10B8-7348-8679-668BB91DF41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528798" y="3449739"/>
              <a:ext cx="881907" cy="881907"/>
            </a:xfrm>
            <a:prstGeom prst="rect">
              <a:avLst/>
            </a:prstGeom>
          </p:spPr>
        </p:pic>
      </p:grpSp>
      <p:grpSp>
        <p:nvGrpSpPr>
          <p:cNvPr id="18" name="Group 17">
            <a:extLst>
              <a:ext uri="{FF2B5EF4-FFF2-40B4-BE49-F238E27FC236}">
                <a16:creationId xmlns:a16="http://schemas.microsoft.com/office/drawing/2014/main" id="{1F83C629-AA44-3B47-8A9C-1D00E293F718}"/>
              </a:ext>
            </a:extLst>
          </p:cNvPr>
          <p:cNvGrpSpPr/>
          <p:nvPr/>
        </p:nvGrpSpPr>
        <p:grpSpPr>
          <a:xfrm>
            <a:off x="1192067" y="1975770"/>
            <a:ext cx="503350" cy="503350"/>
            <a:chOff x="1192067" y="1975770"/>
            <a:chExt cx="503350" cy="503350"/>
          </a:xfrm>
        </p:grpSpPr>
        <p:pic>
          <p:nvPicPr>
            <p:cNvPr id="5" name="Picture 4" descr="Icon&#10;&#10;Description automatically generated">
              <a:extLst>
                <a:ext uri="{FF2B5EF4-FFF2-40B4-BE49-F238E27FC236}">
                  <a16:creationId xmlns:a16="http://schemas.microsoft.com/office/drawing/2014/main" id="{8404C1F5-2927-F14E-AF23-772167B8722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92067" y="1975770"/>
              <a:ext cx="503350" cy="503350"/>
            </a:xfrm>
            <a:prstGeom prst="rect">
              <a:avLst/>
            </a:prstGeom>
            <a:solidFill>
              <a:schemeClr val="bg1">
                <a:alpha val="0"/>
              </a:schemeClr>
            </a:solidFill>
          </p:spPr>
        </p:pic>
        <p:sp>
          <p:nvSpPr>
            <p:cNvPr id="11" name="TextBox 10">
              <a:extLst>
                <a:ext uri="{FF2B5EF4-FFF2-40B4-BE49-F238E27FC236}">
                  <a16:creationId xmlns:a16="http://schemas.microsoft.com/office/drawing/2014/main" id="{C689838F-E7B0-6743-9D7E-7E417D5C4972}"/>
                </a:ext>
              </a:extLst>
            </p:cNvPr>
            <p:cNvSpPr txBox="1"/>
            <p:nvPr/>
          </p:nvSpPr>
          <p:spPr>
            <a:xfrm>
              <a:off x="1287717" y="2100929"/>
              <a:ext cx="301686" cy="369332"/>
            </a:xfrm>
            <a:prstGeom prst="rect">
              <a:avLst/>
            </a:prstGeom>
            <a:noFill/>
          </p:spPr>
          <p:txBody>
            <a:bodyPr wrap="none" rtlCol="0">
              <a:spAutoFit/>
            </a:bodyPr>
            <a:lstStyle/>
            <a:p>
              <a:r>
                <a:rPr lang="en-US" dirty="0">
                  <a:solidFill>
                    <a:schemeClr val="bg1"/>
                  </a:solidFill>
                </a:rPr>
                <a:t>1</a:t>
              </a:r>
            </a:p>
          </p:txBody>
        </p:sp>
      </p:grpSp>
      <p:grpSp>
        <p:nvGrpSpPr>
          <p:cNvPr id="19" name="Group 18">
            <a:extLst>
              <a:ext uri="{FF2B5EF4-FFF2-40B4-BE49-F238E27FC236}">
                <a16:creationId xmlns:a16="http://schemas.microsoft.com/office/drawing/2014/main" id="{7E6ADA29-1048-754D-A3C9-A7FAA3AE8D7A}"/>
              </a:ext>
            </a:extLst>
          </p:cNvPr>
          <p:cNvGrpSpPr/>
          <p:nvPr/>
        </p:nvGrpSpPr>
        <p:grpSpPr>
          <a:xfrm>
            <a:off x="1189806" y="3615721"/>
            <a:ext cx="503350" cy="503350"/>
            <a:chOff x="1189806" y="3615721"/>
            <a:chExt cx="503350" cy="503350"/>
          </a:xfrm>
        </p:grpSpPr>
        <p:pic>
          <p:nvPicPr>
            <p:cNvPr id="44" name="Picture 43" descr="Icon&#10;&#10;Description automatically generated">
              <a:extLst>
                <a:ext uri="{FF2B5EF4-FFF2-40B4-BE49-F238E27FC236}">
                  <a16:creationId xmlns:a16="http://schemas.microsoft.com/office/drawing/2014/main" id="{14527D14-A24D-EE42-9128-EC1D02AF643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89806" y="3615721"/>
              <a:ext cx="503350" cy="503350"/>
            </a:xfrm>
            <a:prstGeom prst="rect">
              <a:avLst/>
            </a:prstGeom>
            <a:solidFill>
              <a:schemeClr val="bg1">
                <a:alpha val="0"/>
              </a:schemeClr>
            </a:solidFill>
          </p:spPr>
        </p:pic>
        <p:sp>
          <p:nvSpPr>
            <p:cNvPr id="12" name="TextBox 11">
              <a:extLst>
                <a:ext uri="{FF2B5EF4-FFF2-40B4-BE49-F238E27FC236}">
                  <a16:creationId xmlns:a16="http://schemas.microsoft.com/office/drawing/2014/main" id="{CBB2C6C4-1036-B045-8324-81C76053AE87}"/>
                </a:ext>
              </a:extLst>
            </p:cNvPr>
            <p:cNvSpPr txBox="1"/>
            <p:nvPr/>
          </p:nvSpPr>
          <p:spPr>
            <a:xfrm>
              <a:off x="1285321" y="3717713"/>
              <a:ext cx="301686" cy="369332"/>
            </a:xfrm>
            <a:prstGeom prst="rect">
              <a:avLst/>
            </a:prstGeom>
            <a:noFill/>
          </p:spPr>
          <p:txBody>
            <a:bodyPr wrap="none" rtlCol="0">
              <a:spAutoFit/>
            </a:bodyPr>
            <a:lstStyle/>
            <a:p>
              <a:r>
                <a:rPr lang="en-US" dirty="0">
                  <a:solidFill>
                    <a:schemeClr val="bg1"/>
                  </a:solidFill>
                </a:rPr>
                <a:t>1</a:t>
              </a:r>
            </a:p>
          </p:txBody>
        </p:sp>
      </p:grpSp>
      <p:grpSp>
        <p:nvGrpSpPr>
          <p:cNvPr id="20" name="Group 19">
            <a:extLst>
              <a:ext uri="{FF2B5EF4-FFF2-40B4-BE49-F238E27FC236}">
                <a16:creationId xmlns:a16="http://schemas.microsoft.com/office/drawing/2014/main" id="{02A5B66D-99D1-9545-B771-BB6635EFAE5B}"/>
              </a:ext>
            </a:extLst>
          </p:cNvPr>
          <p:cNvGrpSpPr/>
          <p:nvPr/>
        </p:nvGrpSpPr>
        <p:grpSpPr>
          <a:xfrm>
            <a:off x="1467312" y="3695347"/>
            <a:ext cx="503350" cy="503350"/>
            <a:chOff x="1702093" y="3744775"/>
            <a:chExt cx="503350" cy="503350"/>
          </a:xfrm>
        </p:grpSpPr>
        <p:pic>
          <p:nvPicPr>
            <p:cNvPr id="117" name="Picture 116" descr="Icon&#10;&#10;Description automatically generated">
              <a:extLst>
                <a:ext uri="{FF2B5EF4-FFF2-40B4-BE49-F238E27FC236}">
                  <a16:creationId xmlns:a16="http://schemas.microsoft.com/office/drawing/2014/main" id="{D01C28C7-90C0-2E40-A384-8DF0FEAF246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702093" y="3744775"/>
              <a:ext cx="503350" cy="503350"/>
            </a:xfrm>
            <a:prstGeom prst="rect">
              <a:avLst/>
            </a:prstGeom>
            <a:solidFill>
              <a:schemeClr val="bg1">
                <a:alpha val="0"/>
              </a:schemeClr>
            </a:solidFill>
          </p:spPr>
        </p:pic>
        <p:sp>
          <p:nvSpPr>
            <p:cNvPr id="14" name="TextBox 13">
              <a:extLst>
                <a:ext uri="{FF2B5EF4-FFF2-40B4-BE49-F238E27FC236}">
                  <a16:creationId xmlns:a16="http://schemas.microsoft.com/office/drawing/2014/main" id="{8F8D5D4E-BECC-2049-9B72-FC1D6D36B307}"/>
                </a:ext>
              </a:extLst>
            </p:cNvPr>
            <p:cNvSpPr txBox="1"/>
            <p:nvPr/>
          </p:nvSpPr>
          <p:spPr>
            <a:xfrm>
              <a:off x="1802925" y="3847034"/>
              <a:ext cx="301686" cy="369332"/>
            </a:xfrm>
            <a:prstGeom prst="rect">
              <a:avLst/>
            </a:prstGeom>
            <a:noFill/>
          </p:spPr>
          <p:txBody>
            <a:bodyPr wrap="none" rtlCol="0">
              <a:spAutoFit/>
            </a:bodyPr>
            <a:lstStyle/>
            <a:p>
              <a:r>
                <a:rPr lang="en-US" dirty="0">
                  <a:solidFill>
                    <a:schemeClr val="bg1"/>
                  </a:solidFill>
                </a:rPr>
                <a:t>2</a:t>
              </a:r>
            </a:p>
          </p:txBody>
        </p:sp>
      </p:grpSp>
      <p:grpSp>
        <p:nvGrpSpPr>
          <p:cNvPr id="23" name="Group 22">
            <a:extLst>
              <a:ext uri="{FF2B5EF4-FFF2-40B4-BE49-F238E27FC236}">
                <a16:creationId xmlns:a16="http://schemas.microsoft.com/office/drawing/2014/main" id="{694BEC5A-09C2-F645-89BA-EDE949BB1562}"/>
              </a:ext>
            </a:extLst>
          </p:cNvPr>
          <p:cNvGrpSpPr/>
          <p:nvPr/>
        </p:nvGrpSpPr>
        <p:grpSpPr>
          <a:xfrm>
            <a:off x="1146219" y="5168916"/>
            <a:ext cx="1093874" cy="852416"/>
            <a:chOff x="1146219" y="5168916"/>
            <a:chExt cx="1093874" cy="852416"/>
          </a:xfrm>
        </p:grpSpPr>
        <p:grpSp>
          <p:nvGrpSpPr>
            <p:cNvPr id="21" name="Group 20">
              <a:extLst>
                <a:ext uri="{FF2B5EF4-FFF2-40B4-BE49-F238E27FC236}">
                  <a16:creationId xmlns:a16="http://schemas.microsoft.com/office/drawing/2014/main" id="{10151D1B-F409-DE4A-B3DC-FE6F90258D7F}"/>
                </a:ext>
              </a:extLst>
            </p:cNvPr>
            <p:cNvGrpSpPr/>
            <p:nvPr/>
          </p:nvGrpSpPr>
          <p:grpSpPr>
            <a:xfrm>
              <a:off x="1146219" y="5168916"/>
              <a:ext cx="1093874" cy="852416"/>
              <a:chOff x="1189806" y="5340460"/>
              <a:chExt cx="1093874" cy="852416"/>
            </a:xfrm>
          </p:grpSpPr>
          <p:pic>
            <p:nvPicPr>
              <p:cNvPr id="121" name="Picture 120" descr="Icon&#10;&#10;Description automatically generated">
                <a:extLst>
                  <a:ext uri="{FF2B5EF4-FFF2-40B4-BE49-F238E27FC236}">
                    <a16:creationId xmlns:a16="http://schemas.microsoft.com/office/drawing/2014/main" id="{901553E5-6A0D-B64D-893F-445A42BDD359}"/>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475530" y="5340460"/>
                <a:ext cx="503350" cy="503350"/>
              </a:xfrm>
              <a:prstGeom prst="rect">
                <a:avLst/>
              </a:prstGeom>
              <a:solidFill>
                <a:schemeClr val="bg1">
                  <a:alpha val="0"/>
                </a:schemeClr>
              </a:solidFill>
            </p:spPr>
          </p:pic>
          <p:pic>
            <p:nvPicPr>
              <p:cNvPr id="122" name="Picture 121" descr="Icon&#10;&#10;Description automatically generated">
                <a:extLst>
                  <a:ext uri="{FF2B5EF4-FFF2-40B4-BE49-F238E27FC236}">
                    <a16:creationId xmlns:a16="http://schemas.microsoft.com/office/drawing/2014/main" id="{CDA77E8B-B73C-DC44-A9F1-C9F88A32F0F7}"/>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627930" y="5492860"/>
                <a:ext cx="503350" cy="503350"/>
              </a:xfrm>
              <a:prstGeom prst="rect">
                <a:avLst/>
              </a:prstGeom>
              <a:solidFill>
                <a:schemeClr val="bg1">
                  <a:alpha val="0"/>
                </a:schemeClr>
              </a:solidFill>
            </p:spPr>
          </p:pic>
          <p:pic>
            <p:nvPicPr>
              <p:cNvPr id="123" name="Picture 122" descr="Icon&#10;&#10;Description automatically generated">
                <a:extLst>
                  <a:ext uri="{FF2B5EF4-FFF2-40B4-BE49-F238E27FC236}">
                    <a16:creationId xmlns:a16="http://schemas.microsoft.com/office/drawing/2014/main" id="{E10C22E4-AEA9-DB42-B0A6-4DB14FDFFE4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780330" y="5645260"/>
                <a:ext cx="503350" cy="503350"/>
              </a:xfrm>
              <a:prstGeom prst="rect">
                <a:avLst/>
              </a:prstGeom>
              <a:solidFill>
                <a:schemeClr val="bg1">
                  <a:alpha val="0"/>
                </a:schemeClr>
              </a:solidFill>
            </p:spPr>
          </p:pic>
          <p:pic>
            <p:nvPicPr>
              <p:cNvPr id="81" name="Picture 80" descr="Icon&#10;&#10;Description automatically generated">
                <a:extLst>
                  <a:ext uri="{FF2B5EF4-FFF2-40B4-BE49-F238E27FC236}">
                    <a16:creationId xmlns:a16="http://schemas.microsoft.com/office/drawing/2014/main" id="{4903BEE6-EC27-C64E-8471-B32C1A47394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89806" y="5384726"/>
                <a:ext cx="503350" cy="503350"/>
              </a:xfrm>
              <a:prstGeom prst="rect">
                <a:avLst/>
              </a:prstGeom>
              <a:solidFill>
                <a:schemeClr val="bg1">
                  <a:alpha val="0"/>
                </a:schemeClr>
              </a:solidFill>
            </p:spPr>
          </p:pic>
          <p:pic>
            <p:nvPicPr>
              <p:cNvPr id="118" name="Picture 117" descr="Icon&#10;&#10;Description automatically generated">
                <a:extLst>
                  <a:ext uri="{FF2B5EF4-FFF2-40B4-BE49-F238E27FC236}">
                    <a16:creationId xmlns:a16="http://schemas.microsoft.com/office/drawing/2014/main" id="{66A02AFD-7594-2F4F-BD7B-A4CDDFA8C72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342206" y="5537126"/>
                <a:ext cx="503350" cy="503350"/>
              </a:xfrm>
              <a:prstGeom prst="rect">
                <a:avLst/>
              </a:prstGeom>
              <a:solidFill>
                <a:schemeClr val="bg1">
                  <a:alpha val="0"/>
                </a:schemeClr>
              </a:solidFill>
            </p:spPr>
          </p:pic>
          <p:pic>
            <p:nvPicPr>
              <p:cNvPr id="119" name="Picture 118" descr="Icon&#10;&#10;Description automatically generated">
                <a:extLst>
                  <a:ext uri="{FF2B5EF4-FFF2-40B4-BE49-F238E27FC236}">
                    <a16:creationId xmlns:a16="http://schemas.microsoft.com/office/drawing/2014/main" id="{5D21D166-654C-2449-98AD-4AAD572AAF0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494606" y="5689526"/>
                <a:ext cx="503350" cy="503350"/>
              </a:xfrm>
              <a:prstGeom prst="rect">
                <a:avLst/>
              </a:prstGeom>
              <a:solidFill>
                <a:schemeClr val="bg1">
                  <a:alpha val="0"/>
                </a:schemeClr>
              </a:solidFill>
            </p:spPr>
          </p:pic>
        </p:grpSp>
        <p:sp>
          <p:nvSpPr>
            <p:cNvPr id="22" name="TextBox 21">
              <a:extLst>
                <a:ext uri="{FF2B5EF4-FFF2-40B4-BE49-F238E27FC236}">
                  <a16:creationId xmlns:a16="http://schemas.microsoft.com/office/drawing/2014/main" id="{7A9DC9D7-03F0-EA47-8C8A-8F883FDC6F97}"/>
                </a:ext>
              </a:extLst>
            </p:cNvPr>
            <p:cNvSpPr txBox="1"/>
            <p:nvPr/>
          </p:nvSpPr>
          <p:spPr>
            <a:xfrm>
              <a:off x="1857410" y="5572991"/>
              <a:ext cx="306494" cy="369332"/>
            </a:xfrm>
            <a:prstGeom prst="rect">
              <a:avLst/>
            </a:prstGeom>
            <a:noFill/>
          </p:spPr>
          <p:txBody>
            <a:bodyPr wrap="none" rtlCol="0">
              <a:spAutoFit/>
            </a:bodyPr>
            <a:lstStyle/>
            <a:p>
              <a:r>
                <a:rPr lang="en-US" dirty="0">
                  <a:solidFill>
                    <a:schemeClr val="bg1"/>
                  </a:solidFill>
                </a:rPr>
                <a:t>n</a:t>
              </a:r>
            </a:p>
          </p:txBody>
        </p:sp>
      </p:grpSp>
      <p:grpSp>
        <p:nvGrpSpPr>
          <p:cNvPr id="32" name="Group 31">
            <a:extLst>
              <a:ext uri="{FF2B5EF4-FFF2-40B4-BE49-F238E27FC236}">
                <a16:creationId xmlns:a16="http://schemas.microsoft.com/office/drawing/2014/main" id="{4FC81CE7-4B4D-7547-871F-5B1CA68D83CF}"/>
              </a:ext>
            </a:extLst>
          </p:cNvPr>
          <p:cNvGrpSpPr/>
          <p:nvPr/>
        </p:nvGrpSpPr>
        <p:grpSpPr>
          <a:xfrm>
            <a:off x="6594113" y="3548537"/>
            <a:ext cx="1111996" cy="893064"/>
            <a:chOff x="6594113" y="3548537"/>
            <a:chExt cx="1111996" cy="893064"/>
          </a:xfrm>
        </p:grpSpPr>
        <p:grpSp>
          <p:nvGrpSpPr>
            <p:cNvPr id="151" name="Group 150">
              <a:extLst>
                <a:ext uri="{FF2B5EF4-FFF2-40B4-BE49-F238E27FC236}">
                  <a16:creationId xmlns:a16="http://schemas.microsoft.com/office/drawing/2014/main" id="{3FE634B3-2233-9C42-BD1C-25586E732199}"/>
                </a:ext>
              </a:extLst>
            </p:cNvPr>
            <p:cNvGrpSpPr/>
            <p:nvPr/>
          </p:nvGrpSpPr>
          <p:grpSpPr>
            <a:xfrm>
              <a:off x="6594113" y="3548537"/>
              <a:ext cx="959596" cy="740664"/>
              <a:chOff x="6871874" y="5139772"/>
              <a:chExt cx="959596" cy="740087"/>
            </a:xfrm>
          </p:grpSpPr>
          <p:sp>
            <p:nvSpPr>
              <p:cNvPr id="152" name="Rounded Rectangle 151">
                <a:extLst>
                  <a:ext uri="{FF2B5EF4-FFF2-40B4-BE49-F238E27FC236}">
                    <a16:creationId xmlns:a16="http://schemas.microsoft.com/office/drawing/2014/main" id="{4B3F0310-B1CE-BF48-AD12-0F7A074A1439}"/>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53" name="Picture 152" descr="Icon&#10;&#10;Description automatically generated">
                <a:extLst>
                  <a:ext uri="{FF2B5EF4-FFF2-40B4-BE49-F238E27FC236}">
                    <a16:creationId xmlns:a16="http://schemas.microsoft.com/office/drawing/2014/main" id="{4A274F7B-9549-EE4A-BE26-CA080F5FDEB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grpSp>
          <p:nvGrpSpPr>
            <p:cNvPr id="154" name="Group 153">
              <a:extLst>
                <a:ext uri="{FF2B5EF4-FFF2-40B4-BE49-F238E27FC236}">
                  <a16:creationId xmlns:a16="http://schemas.microsoft.com/office/drawing/2014/main" id="{A835CE9A-34C5-F744-852B-677B49983DB3}"/>
                </a:ext>
              </a:extLst>
            </p:cNvPr>
            <p:cNvGrpSpPr/>
            <p:nvPr/>
          </p:nvGrpSpPr>
          <p:grpSpPr>
            <a:xfrm>
              <a:off x="6746513" y="3700937"/>
              <a:ext cx="959596" cy="740664"/>
              <a:chOff x="6871874" y="5139772"/>
              <a:chExt cx="959596" cy="740087"/>
            </a:xfrm>
          </p:grpSpPr>
          <p:sp>
            <p:nvSpPr>
              <p:cNvPr id="155" name="Rounded Rectangle 154">
                <a:extLst>
                  <a:ext uri="{FF2B5EF4-FFF2-40B4-BE49-F238E27FC236}">
                    <a16:creationId xmlns:a16="http://schemas.microsoft.com/office/drawing/2014/main" id="{80BB3C62-2000-2347-9A7C-39896A0D3455}"/>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56" name="Picture 155" descr="Icon&#10;&#10;Description automatically generated">
                <a:extLst>
                  <a:ext uri="{FF2B5EF4-FFF2-40B4-BE49-F238E27FC236}">
                    <a16:creationId xmlns:a16="http://schemas.microsoft.com/office/drawing/2014/main" id="{9128AA79-33AB-6E42-8E0A-D61EABC33B5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grpSp>
      <p:grpSp>
        <p:nvGrpSpPr>
          <p:cNvPr id="28" name="Group 27">
            <a:extLst>
              <a:ext uri="{FF2B5EF4-FFF2-40B4-BE49-F238E27FC236}">
                <a16:creationId xmlns:a16="http://schemas.microsoft.com/office/drawing/2014/main" id="{9C49E9A3-C5BD-3E42-A491-FFA1A1597C3B}"/>
              </a:ext>
            </a:extLst>
          </p:cNvPr>
          <p:cNvGrpSpPr/>
          <p:nvPr/>
        </p:nvGrpSpPr>
        <p:grpSpPr>
          <a:xfrm>
            <a:off x="6591645" y="5094525"/>
            <a:ext cx="1264396" cy="1045464"/>
            <a:chOff x="6591645" y="5094525"/>
            <a:chExt cx="1264396" cy="1045464"/>
          </a:xfrm>
        </p:grpSpPr>
        <p:grpSp>
          <p:nvGrpSpPr>
            <p:cNvPr id="157" name="Group 156">
              <a:extLst>
                <a:ext uri="{FF2B5EF4-FFF2-40B4-BE49-F238E27FC236}">
                  <a16:creationId xmlns:a16="http://schemas.microsoft.com/office/drawing/2014/main" id="{84BA8E88-D681-874D-955E-8A5249EDDF28}"/>
                </a:ext>
              </a:extLst>
            </p:cNvPr>
            <p:cNvGrpSpPr/>
            <p:nvPr/>
          </p:nvGrpSpPr>
          <p:grpSpPr>
            <a:xfrm>
              <a:off x="6591645" y="5094525"/>
              <a:ext cx="959596" cy="740664"/>
              <a:chOff x="6871874" y="5139772"/>
              <a:chExt cx="959596" cy="740087"/>
            </a:xfrm>
          </p:grpSpPr>
          <p:sp>
            <p:nvSpPr>
              <p:cNvPr id="158" name="Rounded Rectangle 157">
                <a:extLst>
                  <a:ext uri="{FF2B5EF4-FFF2-40B4-BE49-F238E27FC236}">
                    <a16:creationId xmlns:a16="http://schemas.microsoft.com/office/drawing/2014/main" id="{8CB99D97-4EA5-CD43-AAC5-00F0BB9EDB97}"/>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59" name="Picture 158" descr="Icon&#10;&#10;Description automatically generated">
                <a:extLst>
                  <a:ext uri="{FF2B5EF4-FFF2-40B4-BE49-F238E27FC236}">
                    <a16:creationId xmlns:a16="http://schemas.microsoft.com/office/drawing/2014/main" id="{68CEC6E0-871F-4349-BE38-418D9956D78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grpSp>
          <p:nvGrpSpPr>
            <p:cNvPr id="160" name="Group 159">
              <a:extLst>
                <a:ext uri="{FF2B5EF4-FFF2-40B4-BE49-F238E27FC236}">
                  <a16:creationId xmlns:a16="http://schemas.microsoft.com/office/drawing/2014/main" id="{6131E1E7-1B55-D245-A8E7-CA1CF0054114}"/>
                </a:ext>
              </a:extLst>
            </p:cNvPr>
            <p:cNvGrpSpPr/>
            <p:nvPr/>
          </p:nvGrpSpPr>
          <p:grpSpPr>
            <a:xfrm>
              <a:off x="6744045" y="5246925"/>
              <a:ext cx="959596" cy="740664"/>
              <a:chOff x="6871874" y="5139772"/>
              <a:chExt cx="959596" cy="740087"/>
            </a:xfrm>
          </p:grpSpPr>
          <p:sp>
            <p:nvSpPr>
              <p:cNvPr id="161" name="Rounded Rectangle 160">
                <a:extLst>
                  <a:ext uri="{FF2B5EF4-FFF2-40B4-BE49-F238E27FC236}">
                    <a16:creationId xmlns:a16="http://schemas.microsoft.com/office/drawing/2014/main" id="{A0725404-36B9-4249-943B-4B54F3CBFECB}"/>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62" name="Picture 161" descr="Icon&#10;&#10;Description automatically generated">
                <a:extLst>
                  <a:ext uri="{FF2B5EF4-FFF2-40B4-BE49-F238E27FC236}">
                    <a16:creationId xmlns:a16="http://schemas.microsoft.com/office/drawing/2014/main" id="{2A163B0F-D9F5-6D40-ABDB-1914D5F4F09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grpSp>
          <p:nvGrpSpPr>
            <p:cNvPr id="163" name="Group 162">
              <a:extLst>
                <a:ext uri="{FF2B5EF4-FFF2-40B4-BE49-F238E27FC236}">
                  <a16:creationId xmlns:a16="http://schemas.microsoft.com/office/drawing/2014/main" id="{5417569C-8645-8440-9EF3-2B32F44E3D14}"/>
                </a:ext>
              </a:extLst>
            </p:cNvPr>
            <p:cNvGrpSpPr/>
            <p:nvPr/>
          </p:nvGrpSpPr>
          <p:grpSpPr>
            <a:xfrm>
              <a:off x="6896445" y="5399325"/>
              <a:ext cx="959596" cy="740664"/>
              <a:chOff x="6871874" y="5139772"/>
              <a:chExt cx="959596" cy="740087"/>
            </a:xfrm>
          </p:grpSpPr>
          <p:sp>
            <p:nvSpPr>
              <p:cNvPr id="164" name="Rounded Rectangle 163">
                <a:extLst>
                  <a:ext uri="{FF2B5EF4-FFF2-40B4-BE49-F238E27FC236}">
                    <a16:creationId xmlns:a16="http://schemas.microsoft.com/office/drawing/2014/main" id="{33548D97-FEDA-2949-A257-E8BA137D0D6D}"/>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65" name="Picture 164" descr="Icon&#10;&#10;Description automatically generated">
                <a:extLst>
                  <a:ext uri="{FF2B5EF4-FFF2-40B4-BE49-F238E27FC236}">
                    <a16:creationId xmlns:a16="http://schemas.microsoft.com/office/drawing/2014/main" id="{375F7C11-6F60-1D41-84A0-CFC07100085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grpSp>
      <p:sp>
        <p:nvSpPr>
          <p:cNvPr id="27" name="TextBox 26">
            <a:extLst>
              <a:ext uri="{FF2B5EF4-FFF2-40B4-BE49-F238E27FC236}">
                <a16:creationId xmlns:a16="http://schemas.microsoft.com/office/drawing/2014/main" id="{4A58D260-A981-634B-9888-46F8AEADF0AC}"/>
              </a:ext>
            </a:extLst>
          </p:cNvPr>
          <p:cNvSpPr txBox="1"/>
          <p:nvPr/>
        </p:nvSpPr>
        <p:spPr>
          <a:xfrm>
            <a:off x="7180549" y="5684266"/>
            <a:ext cx="306494" cy="369332"/>
          </a:xfrm>
          <a:prstGeom prst="rect">
            <a:avLst/>
          </a:prstGeom>
          <a:noFill/>
        </p:spPr>
        <p:txBody>
          <a:bodyPr wrap="none" rtlCol="0">
            <a:spAutoFit/>
          </a:bodyPr>
          <a:lstStyle/>
          <a:p>
            <a:r>
              <a:rPr lang="en-US" dirty="0">
                <a:solidFill>
                  <a:schemeClr val="bg1"/>
                </a:solidFill>
              </a:rPr>
              <a:t>n</a:t>
            </a:r>
          </a:p>
        </p:txBody>
      </p:sp>
      <p:sp>
        <p:nvSpPr>
          <p:cNvPr id="31" name="TextBox 30">
            <a:extLst>
              <a:ext uri="{FF2B5EF4-FFF2-40B4-BE49-F238E27FC236}">
                <a16:creationId xmlns:a16="http://schemas.microsoft.com/office/drawing/2014/main" id="{D64FCA5D-916D-E842-85CE-BF27B7E35EDC}"/>
              </a:ext>
            </a:extLst>
          </p:cNvPr>
          <p:cNvSpPr txBox="1"/>
          <p:nvPr/>
        </p:nvSpPr>
        <p:spPr>
          <a:xfrm>
            <a:off x="7054501" y="3993217"/>
            <a:ext cx="301686" cy="369332"/>
          </a:xfrm>
          <a:prstGeom prst="rect">
            <a:avLst/>
          </a:prstGeom>
          <a:noFill/>
        </p:spPr>
        <p:txBody>
          <a:bodyPr wrap="none" rtlCol="0">
            <a:spAutoFit/>
          </a:bodyPr>
          <a:lstStyle/>
          <a:p>
            <a:r>
              <a:rPr lang="en-US" dirty="0">
                <a:solidFill>
                  <a:schemeClr val="bg1"/>
                </a:solidFill>
              </a:rPr>
              <a:t>2</a:t>
            </a:r>
          </a:p>
        </p:txBody>
      </p:sp>
      <p:grpSp>
        <p:nvGrpSpPr>
          <p:cNvPr id="36" name="Group 35">
            <a:extLst>
              <a:ext uri="{FF2B5EF4-FFF2-40B4-BE49-F238E27FC236}">
                <a16:creationId xmlns:a16="http://schemas.microsoft.com/office/drawing/2014/main" id="{B6AE2F4F-921A-224A-9005-F435409EC0FD}"/>
              </a:ext>
            </a:extLst>
          </p:cNvPr>
          <p:cNvGrpSpPr/>
          <p:nvPr/>
        </p:nvGrpSpPr>
        <p:grpSpPr>
          <a:xfrm>
            <a:off x="6591645" y="1718227"/>
            <a:ext cx="959596" cy="740664"/>
            <a:chOff x="6591645" y="1718227"/>
            <a:chExt cx="959596" cy="740664"/>
          </a:xfrm>
        </p:grpSpPr>
        <p:grpSp>
          <p:nvGrpSpPr>
            <p:cNvPr id="130" name="Group 129">
              <a:extLst>
                <a:ext uri="{FF2B5EF4-FFF2-40B4-BE49-F238E27FC236}">
                  <a16:creationId xmlns:a16="http://schemas.microsoft.com/office/drawing/2014/main" id="{D556D8B8-A68B-6742-A499-85092C809046}"/>
                </a:ext>
              </a:extLst>
            </p:cNvPr>
            <p:cNvGrpSpPr/>
            <p:nvPr/>
          </p:nvGrpSpPr>
          <p:grpSpPr>
            <a:xfrm>
              <a:off x="6591645" y="1718227"/>
              <a:ext cx="959596" cy="740664"/>
              <a:chOff x="6871874" y="5139772"/>
              <a:chExt cx="959596" cy="740087"/>
            </a:xfrm>
          </p:grpSpPr>
          <p:sp>
            <p:nvSpPr>
              <p:cNvPr id="131" name="Rounded Rectangle 130">
                <a:extLst>
                  <a:ext uri="{FF2B5EF4-FFF2-40B4-BE49-F238E27FC236}">
                    <a16:creationId xmlns:a16="http://schemas.microsoft.com/office/drawing/2014/main" id="{DD9389F1-7390-E544-BE02-43951757060E}"/>
                  </a:ext>
                </a:extLst>
              </p:cNvPr>
              <p:cNvSpPr/>
              <p:nvPr/>
            </p:nvSpPr>
            <p:spPr>
              <a:xfrm>
                <a:off x="6871874" y="5139772"/>
                <a:ext cx="959596" cy="740087"/>
              </a:xfrm>
              <a:prstGeom prst="round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sz="2400" dirty="0">
                  <a:solidFill>
                    <a:schemeClr val="tx1"/>
                  </a:solidFill>
                </a:endParaRPr>
              </a:p>
            </p:txBody>
          </p:sp>
          <p:pic>
            <p:nvPicPr>
              <p:cNvPr id="132" name="Picture 131" descr="Icon&#10;&#10;Description automatically generated">
                <a:extLst>
                  <a:ext uri="{FF2B5EF4-FFF2-40B4-BE49-F238E27FC236}">
                    <a16:creationId xmlns:a16="http://schemas.microsoft.com/office/drawing/2014/main" id="{7CA58FC4-6768-8647-8CC3-1CB6F886796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99049" y="5276806"/>
                <a:ext cx="503350" cy="503350"/>
              </a:xfrm>
              <a:prstGeom prst="rect">
                <a:avLst/>
              </a:prstGeom>
            </p:spPr>
          </p:pic>
        </p:grpSp>
        <p:sp>
          <p:nvSpPr>
            <p:cNvPr id="33" name="TextBox 32">
              <a:extLst>
                <a:ext uri="{FF2B5EF4-FFF2-40B4-BE49-F238E27FC236}">
                  <a16:creationId xmlns:a16="http://schemas.microsoft.com/office/drawing/2014/main" id="{65DF25DF-A105-2446-B98A-7A1B3B0C1599}"/>
                </a:ext>
              </a:extLst>
            </p:cNvPr>
            <p:cNvSpPr txBox="1"/>
            <p:nvPr/>
          </p:nvSpPr>
          <p:spPr>
            <a:xfrm>
              <a:off x="6919652" y="2005037"/>
              <a:ext cx="301686" cy="369332"/>
            </a:xfrm>
            <a:prstGeom prst="rect">
              <a:avLst/>
            </a:prstGeom>
            <a:noFill/>
          </p:spPr>
          <p:txBody>
            <a:bodyPr wrap="square" rtlCol="0">
              <a:spAutoFit/>
            </a:bodyPr>
            <a:lstStyle/>
            <a:p>
              <a:r>
                <a:rPr lang="en-US" dirty="0">
                  <a:solidFill>
                    <a:schemeClr val="bg1"/>
                  </a:solidFill>
                </a:rPr>
                <a:t>1</a:t>
              </a:r>
            </a:p>
          </p:txBody>
        </p:sp>
      </p:grpSp>
      <p:grpSp>
        <p:nvGrpSpPr>
          <p:cNvPr id="37" name="Group 36">
            <a:extLst>
              <a:ext uri="{FF2B5EF4-FFF2-40B4-BE49-F238E27FC236}">
                <a16:creationId xmlns:a16="http://schemas.microsoft.com/office/drawing/2014/main" id="{325144EA-1E06-094F-A451-7386C4C2F2D7}"/>
              </a:ext>
            </a:extLst>
          </p:cNvPr>
          <p:cNvGrpSpPr/>
          <p:nvPr/>
        </p:nvGrpSpPr>
        <p:grpSpPr>
          <a:xfrm>
            <a:off x="8651033" y="1835023"/>
            <a:ext cx="503350" cy="503350"/>
            <a:chOff x="8651033" y="1835023"/>
            <a:chExt cx="503350" cy="503350"/>
          </a:xfrm>
        </p:grpSpPr>
        <p:pic>
          <p:nvPicPr>
            <p:cNvPr id="46" name="Picture 45" descr="Icon&#10;&#10;Description automatically generated">
              <a:extLst>
                <a:ext uri="{FF2B5EF4-FFF2-40B4-BE49-F238E27FC236}">
                  <a16:creationId xmlns:a16="http://schemas.microsoft.com/office/drawing/2014/main" id="{B1968673-6C4C-744F-9921-5A799A2C8C97}"/>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51033" y="1835023"/>
              <a:ext cx="503350" cy="503350"/>
            </a:xfrm>
            <a:prstGeom prst="rect">
              <a:avLst/>
            </a:prstGeom>
            <a:solidFill>
              <a:schemeClr val="bg1">
                <a:alpha val="0"/>
              </a:schemeClr>
            </a:solidFill>
          </p:spPr>
        </p:pic>
        <p:sp>
          <p:nvSpPr>
            <p:cNvPr id="166" name="TextBox 165">
              <a:extLst>
                <a:ext uri="{FF2B5EF4-FFF2-40B4-BE49-F238E27FC236}">
                  <a16:creationId xmlns:a16="http://schemas.microsoft.com/office/drawing/2014/main" id="{E8460311-5D40-6B42-B1F9-66F2FCDE777F}"/>
                </a:ext>
              </a:extLst>
            </p:cNvPr>
            <p:cNvSpPr txBox="1"/>
            <p:nvPr/>
          </p:nvSpPr>
          <p:spPr>
            <a:xfrm>
              <a:off x="8726464" y="1967543"/>
              <a:ext cx="419699" cy="369332"/>
            </a:xfrm>
            <a:prstGeom prst="rect">
              <a:avLst/>
            </a:prstGeom>
            <a:noFill/>
          </p:spPr>
          <p:txBody>
            <a:bodyPr wrap="square" rtlCol="0">
              <a:spAutoFit/>
            </a:bodyPr>
            <a:lstStyle/>
            <a:p>
              <a:r>
                <a:rPr lang="en-US" dirty="0">
                  <a:solidFill>
                    <a:schemeClr val="bg1"/>
                  </a:solidFill>
                </a:rPr>
                <a:t>1*</a:t>
              </a:r>
            </a:p>
          </p:txBody>
        </p:sp>
      </p:grpSp>
      <p:grpSp>
        <p:nvGrpSpPr>
          <p:cNvPr id="167" name="Group 166">
            <a:extLst>
              <a:ext uri="{FF2B5EF4-FFF2-40B4-BE49-F238E27FC236}">
                <a16:creationId xmlns:a16="http://schemas.microsoft.com/office/drawing/2014/main" id="{DCC70878-2498-F64D-85B3-3CC3B5180709}"/>
              </a:ext>
            </a:extLst>
          </p:cNvPr>
          <p:cNvGrpSpPr/>
          <p:nvPr/>
        </p:nvGrpSpPr>
        <p:grpSpPr>
          <a:xfrm>
            <a:off x="8651033" y="3667194"/>
            <a:ext cx="503350" cy="503350"/>
            <a:chOff x="8651033" y="1835023"/>
            <a:chExt cx="503350" cy="503350"/>
          </a:xfrm>
        </p:grpSpPr>
        <p:pic>
          <p:nvPicPr>
            <p:cNvPr id="168" name="Picture 167" descr="Icon&#10;&#10;Description automatically generated">
              <a:extLst>
                <a:ext uri="{FF2B5EF4-FFF2-40B4-BE49-F238E27FC236}">
                  <a16:creationId xmlns:a16="http://schemas.microsoft.com/office/drawing/2014/main" id="{0D1C99F9-2C48-A744-AB65-59351CD1C56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51033" y="1835023"/>
              <a:ext cx="503350" cy="503350"/>
            </a:xfrm>
            <a:prstGeom prst="rect">
              <a:avLst/>
            </a:prstGeom>
            <a:solidFill>
              <a:schemeClr val="bg1">
                <a:alpha val="0"/>
              </a:schemeClr>
            </a:solidFill>
          </p:spPr>
        </p:pic>
        <p:sp>
          <p:nvSpPr>
            <p:cNvPr id="169" name="TextBox 168">
              <a:extLst>
                <a:ext uri="{FF2B5EF4-FFF2-40B4-BE49-F238E27FC236}">
                  <a16:creationId xmlns:a16="http://schemas.microsoft.com/office/drawing/2014/main" id="{731FDDF4-BF7A-7940-8210-3A12BDB11935}"/>
                </a:ext>
              </a:extLst>
            </p:cNvPr>
            <p:cNvSpPr txBox="1"/>
            <p:nvPr/>
          </p:nvSpPr>
          <p:spPr>
            <a:xfrm>
              <a:off x="8726465" y="1967543"/>
              <a:ext cx="419698" cy="369332"/>
            </a:xfrm>
            <a:prstGeom prst="rect">
              <a:avLst/>
            </a:prstGeom>
            <a:noFill/>
          </p:spPr>
          <p:txBody>
            <a:bodyPr wrap="square" rtlCol="0">
              <a:spAutoFit/>
            </a:bodyPr>
            <a:lstStyle/>
            <a:p>
              <a:r>
                <a:rPr lang="en-US" dirty="0">
                  <a:solidFill>
                    <a:schemeClr val="bg1"/>
                  </a:solidFill>
                </a:rPr>
                <a:t>2*</a:t>
              </a:r>
            </a:p>
          </p:txBody>
        </p:sp>
      </p:grpSp>
      <p:grpSp>
        <p:nvGrpSpPr>
          <p:cNvPr id="170" name="Group 169">
            <a:extLst>
              <a:ext uri="{FF2B5EF4-FFF2-40B4-BE49-F238E27FC236}">
                <a16:creationId xmlns:a16="http://schemas.microsoft.com/office/drawing/2014/main" id="{F5AA630F-2E4E-E24C-8CA8-18FA1FEED24A}"/>
              </a:ext>
            </a:extLst>
          </p:cNvPr>
          <p:cNvGrpSpPr/>
          <p:nvPr/>
        </p:nvGrpSpPr>
        <p:grpSpPr>
          <a:xfrm>
            <a:off x="8645821" y="5325567"/>
            <a:ext cx="528718" cy="503350"/>
            <a:chOff x="8651033" y="1835023"/>
            <a:chExt cx="528718" cy="503350"/>
          </a:xfrm>
        </p:grpSpPr>
        <p:pic>
          <p:nvPicPr>
            <p:cNvPr id="171" name="Picture 170" descr="Icon&#10;&#10;Description automatically generated">
              <a:extLst>
                <a:ext uri="{FF2B5EF4-FFF2-40B4-BE49-F238E27FC236}">
                  <a16:creationId xmlns:a16="http://schemas.microsoft.com/office/drawing/2014/main" id="{4110B5B2-3EEE-9B4F-80E1-2549C302D501}"/>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51033" y="1835023"/>
              <a:ext cx="503350" cy="503350"/>
            </a:xfrm>
            <a:prstGeom prst="rect">
              <a:avLst/>
            </a:prstGeom>
            <a:solidFill>
              <a:schemeClr val="bg1">
                <a:alpha val="0"/>
              </a:schemeClr>
            </a:solidFill>
          </p:spPr>
        </p:pic>
        <p:sp>
          <p:nvSpPr>
            <p:cNvPr id="172" name="TextBox 171">
              <a:extLst>
                <a:ext uri="{FF2B5EF4-FFF2-40B4-BE49-F238E27FC236}">
                  <a16:creationId xmlns:a16="http://schemas.microsoft.com/office/drawing/2014/main" id="{B962C3A1-7341-8848-BE47-45184856A995}"/>
                </a:ext>
              </a:extLst>
            </p:cNvPr>
            <p:cNvSpPr txBox="1"/>
            <p:nvPr/>
          </p:nvSpPr>
          <p:spPr>
            <a:xfrm>
              <a:off x="8726464" y="1967542"/>
              <a:ext cx="453287" cy="369332"/>
            </a:xfrm>
            <a:prstGeom prst="rect">
              <a:avLst/>
            </a:prstGeom>
            <a:noFill/>
          </p:spPr>
          <p:txBody>
            <a:bodyPr wrap="square" rtlCol="0">
              <a:spAutoFit/>
            </a:bodyPr>
            <a:lstStyle/>
            <a:p>
              <a:r>
                <a:rPr lang="en-US" dirty="0">
                  <a:solidFill>
                    <a:schemeClr val="bg1"/>
                  </a:solidFill>
                </a:rPr>
                <a:t>n*</a:t>
              </a:r>
            </a:p>
          </p:txBody>
        </p:sp>
      </p:grpSp>
      <p:pic>
        <p:nvPicPr>
          <p:cNvPr id="39" name="Picture 38" descr="Logo, company name&#10;&#10;Description automatically generated">
            <a:extLst>
              <a:ext uri="{FF2B5EF4-FFF2-40B4-BE49-F238E27FC236}">
                <a16:creationId xmlns:a16="http://schemas.microsoft.com/office/drawing/2014/main" id="{E8CBDF49-B104-FA4E-AADA-66A54E64A6B5}"/>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703796" y="5413395"/>
            <a:ext cx="477919" cy="719878"/>
          </a:xfrm>
          <a:prstGeom prst="rect">
            <a:avLst/>
          </a:prstGeom>
        </p:spPr>
      </p:pic>
    </p:spTree>
    <p:extLst>
      <p:ext uri="{BB962C8B-B14F-4D97-AF65-F5344CB8AC3E}">
        <p14:creationId xmlns:p14="http://schemas.microsoft.com/office/powerpoint/2010/main" val="298468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animBg="1"/>
      <p:bldP spid="30" grpId="0" animBg="1"/>
      <p:bldP spid="34" grpId="0" animBg="1"/>
      <p:bldP spid="49" grpId="0" animBg="1"/>
      <p:bldP spid="50" grpId="0" animBg="1"/>
      <p:bldP spid="63" grpId="0" animBg="1"/>
      <p:bldP spid="64" grpId="0" animBg="1"/>
      <p:bldP spid="75" grpId="0" animBg="1"/>
      <p:bldP spid="76" grpId="0" animBg="1"/>
      <p:bldP spid="77" grpId="0" animBg="1"/>
      <p:bldP spid="78" grpId="0" animBg="1"/>
      <p:bldP spid="79" grpId="0" animBg="1"/>
      <p:bldP spid="8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3a: Transfer Learning</a:t>
            </a:r>
          </a:p>
        </p:txBody>
      </p:sp>
      <p:pic>
        <p:nvPicPr>
          <p:cNvPr id="3" name="Picture 2" descr="Chart, bubble chart&#10;&#10;Description automatically generated">
            <a:extLst>
              <a:ext uri="{FF2B5EF4-FFF2-40B4-BE49-F238E27FC236}">
                <a16:creationId xmlns:a16="http://schemas.microsoft.com/office/drawing/2014/main" id="{60E60609-0404-9B4C-A791-D0D7A5170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200" y="1424214"/>
            <a:ext cx="5708686" cy="3982804"/>
          </a:xfrm>
          <a:prstGeom prst="rect">
            <a:avLst/>
          </a:prstGeom>
        </p:spPr>
      </p:pic>
      <p:pic>
        <p:nvPicPr>
          <p:cNvPr id="8" name="latent_space" descr="latent_space">
            <a:hlinkClick r:id="" action="ppaction://media"/>
            <a:extLst>
              <a:ext uri="{FF2B5EF4-FFF2-40B4-BE49-F238E27FC236}">
                <a16:creationId xmlns:a16="http://schemas.microsoft.com/office/drawing/2014/main" id="{78EBBE15-F60B-F24E-AF5B-DE458BC776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79885" y="1292376"/>
            <a:ext cx="6212115" cy="4141410"/>
          </a:xfrm>
          <a:prstGeom prst="rect">
            <a:avLst/>
          </a:prstGeom>
        </p:spPr>
      </p:pic>
    </p:spTree>
    <p:extLst>
      <p:ext uri="{BB962C8B-B14F-4D97-AF65-F5344CB8AC3E}">
        <p14:creationId xmlns:p14="http://schemas.microsoft.com/office/powerpoint/2010/main" val="22873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3b: Transfer Learning</a:t>
            </a:r>
          </a:p>
        </p:txBody>
      </p:sp>
      <p:pic>
        <p:nvPicPr>
          <p:cNvPr id="7" name="Picture 6" descr="Chart, scatter chart, bubble chart&#10;&#10;Description automatically generated">
            <a:extLst>
              <a:ext uri="{FF2B5EF4-FFF2-40B4-BE49-F238E27FC236}">
                <a16:creationId xmlns:a16="http://schemas.microsoft.com/office/drawing/2014/main" id="{CF674E5C-90DE-9541-84D7-C26CF6C52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99" y="1496785"/>
            <a:ext cx="5822465" cy="4062185"/>
          </a:xfrm>
          <a:prstGeom prst="rect">
            <a:avLst/>
          </a:prstGeom>
        </p:spPr>
      </p:pic>
      <p:pic>
        <p:nvPicPr>
          <p:cNvPr id="2" name="latent2_space" descr="latent2_space">
            <a:hlinkClick r:id="" action="ppaction://media"/>
            <a:extLst>
              <a:ext uri="{FF2B5EF4-FFF2-40B4-BE49-F238E27FC236}">
                <a16:creationId xmlns:a16="http://schemas.microsoft.com/office/drawing/2014/main" id="{4E89B8E0-3D04-2E4F-B855-B62EF407E1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3664" y="1496785"/>
            <a:ext cx="6098336" cy="4065557"/>
          </a:xfrm>
          <a:prstGeom prst="rect">
            <a:avLst/>
          </a:prstGeom>
        </p:spPr>
      </p:pic>
    </p:spTree>
    <p:extLst>
      <p:ext uri="{BB962C8B-B14F-4D97-AF65-F5344CB8AC3E}">
        <p14:creationId xmlns:p14="http://schemas.microsoft.com/office/powerpoint/2010/main" val="26392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318853"/>
            <a:ext cx="8364800" cy="726174"/>
          </a:xfrm>
        </p:spPr>
        <p:txBody>
          <a:bodyPr>
            <a:noAutofit/>
          </a:bodyPr>
          <a:lstStyle/>
          <a:p>
            <a:r>
              <a:rPr lang="en-US" sz="3200" dirty="0">
                <a:latin typeface="Avenir Next LT Pro" panose="020B0504020202020204" pitchFamily="34" charset="77"/>
              </a:rPr>
              <a:t>Experiment 4: Manifold Regularization</a:t>
            </a:r>
          </a:p>
        </p:txBody>
      </p:sp>
      <p:pic>
        <p:nvPicPr>
          <p:cNvPr id="5" name="Picture 4">
            <a:extLst>
              <a:ext uri="{FF2B5EF4-FFF2-40B4-BE49-F238E27FC236}">
                <a16:creationId xmlns:a16="http://schemas.microsoft.com/office/drawing/2014/main" id="{0BFCF652-C9F1-6245-B6C1-5FDDC2F9C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99" y="1452336"/>
            <a:ext cx="6129305" cy="4353378"/>
          </a:xfrm>
          <a:prstGeom prst="rect">
            <a:avLst/>
          </a:prstGeom>
        </p:spPr>
      </p:pic>
      <p:pic>
        <p:nvPicPr>
          <p:cNvPr id="8" name="Picture 7" descr="Chart&#10;&#10;Description automatically generated">
            <a:extLst>
              <a:ext uri="{FF2B5EF4-FFF2-40B4-BE49-F238E27FC236}">
                <a16:creationId xmlns:a16="http://schemas.microsoft.com/office/drawing/2014/main" id="{0A6FA721-9977-534C-9FE4-0144453FD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004" y="1484993"/>
            <a:ext cx="5539433" cy="3920671"/>
          </a:xfrm>
          <a:prstGeom prst="rect">
            <a:avLst/>
          </a:prstGeom>
        </p:spPr>
      </p:pic>
    </p:spTree>
    <p:extLst>
      <p:ext uri="{BB962C8B-B14F-4D97-AF65-F5344CB8AC3E}">
        <p14:creationId xmlns:p14="http://schemas.microsoft.com/office/powerpoint/2010/main" val="1059620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7BE538-BA6B-41D8-873E-89D49FE43412}"/>
              </a:ext>
            </a:extLst>
          </p:cNvPr>
          <p:cNvSpPr>
            <a:spLocks noGrp="1"/>
          </p:cNvSpPr>
          <p:nvPr>
            <p:ph type="body" sz="quarter" idx="10"/>
          </p:nvPr>
        </p:nvSpPr>
        <p:spPr>
          <a:xfrm>
            <a:off x="445018" y="3500582"/>
            <a:ext cx="9908946" cy="1954096"/>
          </a:xfrm>
        </p:spPr>
        <p:txBody>
          <a:bodyPr>
            <a:normAutofit/>
          </a:bodyPr>
          <a:lstStyle/>
          <a:p>
            <a:r>
              <a:rPr lang="en-US" sz="5400" b="1" dirty="0">
                <a:solidFill>
                  <a:schemeClr val="tx1"/>
                </a:solidFill>
                <a:latin typeface="Avenir Next LT Pro Demi" panose="020B0504020202020204" pitchFamily="34" charset="77"/>
                <a:cs typeface="Aharoni" panose="02010803020104030203" pitchFamily="2" charset="-79"/>
              </a:rPr>
              <a:t>Stock Price Data</a:t>
            </a:r>
          </a:p>
          <a:p>
            <a:endParaRPr lang="en-US" sz="5400" b="1" dirty="0">
              <a:solidFill>
                <a:schemeClr val="tx1"/>
              </a:solidFill>
              <a:latin typeface="Avenir Next LT Pro Demi" panose="020B0504020202020204" pitchFamily="34" charset="77"/>
              <a:cs typeface="Aharoni" panose="02010803020104030203" pitchFamily="2" charset="-79"/>
            </a:endParaRPr>
          </a:p>
        </p:txBody>
      </p:sp>
    </p:spTree>
    <p:extLst>
      <p:ext uri="{BB962C8B-B14F-4D97-AF65-F5344CB8AC3E}">
        <p14:creationId xmlns:p14="http://schemas.microsoft.com/office/powerpoint/2010/main" val="394819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(AMZN)</a:t>
            </a:r>
          </a:p>
        </p:txBody>
      </p:sp>
      <p:pic>
        <p:nvPicPr>
          <p:cNvPr id="11" name="Picture 10" descr="Diagram&#10;&#10;Description automatically generated">
            <a:extLst>
              <a:ext uri="{FF2B5EF4-FFF2-40B4-BE49-F238E27FC236}">
                <a16:creationId xmlns:a16="http://schemas.microsoft.com/office/drawing/2014/main" id="{A4455737-B5F6-9E4E-A16E-B317A2D0B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402" y="1384765"/>
            <a:ext cx="6199051" cy="4649288"/>
          </a:xfrm>
          <a:prstGeom prst="rect">
            <a:avLst/>
          </a:prstGeom>
        </p:spPr>
      </p:pic>
      <p:sp>
        <p:nvSpPr>
          <p:cNvPr id="12" name="TextBox 11">
            <a:extLst>
              <a:ext uri="{FF2B5EF4-FFF2-40B4-BE49-F238E27FC236}">
                <a16:creationId xmlns:a16="http://schemas.microsoft.com/office/drawing/2014/main" id="{98F6316F-20BD-4041-84C4-758C0092B513}"/>
              </a:ext>
            </a:extLst>
          </p:cNvPr>
          <p:cNvSpPr txBox="1"/>
          <p:nvPr/>
        </p:nvSpPr>
        <p:spPr>
          <a:xfrm>
            <a:off x="3441171" y="5882048"/>
            <a:ext cx="2970365"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Means of the Latent Space</a:t>
            </a:r>
          </a:p>
        </p:txBody>
      </p:sp>
    </p:spTree>
    <p:extLst>
      <p:ext uri="{BB962C8B-B14F-4D97-AF65-F5344CB8AC3E}">
        <p14:creationId xmlns:p14="http://schemas.microsoft.com/office/powerpoint/2010/main" val="175393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(AMZN)</a:t>
            </a:r>
          </a:p>
        </p:txBody>
      </p:sp>
      <p:pic>
        <p:nvPicPr>
          <p:cNvPr id="3" name="Picture 2" descr="Graphical user interface&#10;&#10;Description automatically generated">
            <a:extLst>
              <a:ext uri="{FF2B5EF4-FFF2-40B4-BE49-F238E27FC236}">
                <a16:creationId xmlns:a16="http://schemas.microsoft.com/office/drawing/2014/main" id="{A821F041-296F-B64E-A501-D0062185C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101" y="1231459"/>
            <a:ext cx="8593798" cy="5156278"/>
          </a:xfrm>
          <a:prstGeom prst="rect">
            <a:avLst/>
          </a:prstGeom>
        </p:spPr>
      </p:pic>
    </p:spTree>
    <p:extLst>
      <p:ext uri="{BB962C8B-B14F-4D97-AF65-F5344CB8AC3E}">
        <p14:creationId xmlns:p14="http://schemas.microsoft.com/office/powerpoint/2010/main" val="1497053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(GME)</a:t>
            </a:r>
          </a:p>
          <a:p>
            <a:r>
              <a:rPr lang="en-US" sz="3600" dirty="0">
                <a:latin typeface="Avenir Next LT Pro" panose="020B0504020202020204" pitchFamily="34" charset="77"/>
              </a:rPr>
              <a:t>)</a:t>
            </a:r>
          </a:p>
        </p:txBody>
      </p:sp>
      <p:sp>
        <p:nvSpPr>
          <p:cNvPr id="12" name="TextBox 11">
            <a:extLst>
              <a:ext uri="{FF2B5EF4-FFF2-40B4-BE49-F238E27FC236}">
                <a16:creationId xmlns:a16="http://schemas.microsoft.com/office/drawing/2014/main" id="{98F6316F-20BD-4041-84C4-758C0092B513}"/>
              </a:ext>
            </a:extLst>
          </p:cNvPr>
          <p:cNvSpPr txBox="1"/>
          <p:nvPr/>
        </p:nvSpPr>
        <p:spPr>
          <a:xfrm>
            <a:off x="3688307" y="5863689"/>
            <a:ext cx="2970365"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Means of the Latent Space</a:t>
            </a:r>
          </a:p>
        </p:txBody>
      </p:sp>
      <p:pic>
        <p:nvPicPr>
          <p:cNvPr id="6" name="Picture 5" descr="Diagram&#10;&#10;Description automatically generated with medium confidence">
            <a:extLst>
              <a:ext uri="{FF2B5EF4-FFF2-40B4-BE49-F238E27FC236}">
                <a16:creationId xmlns:a16="http://schemas.microsoft.com/office/drawing/2014/main" id="{09002DC7-22AE-484F-93EB-94D3F163B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512" y="1248839"/>
            <a:ext cx="6199051" cy="4649288"/>
          </a:xfrm>
          <a:prstGeom prst="rect">
            <a:avLst/>
          </a:prstGeom>
        </p:spPr>
      </p:pic>
    </p:spTree>
    <p:extLst>
      <p:ext uri="{BB962C8B-B14F-4D97-AF65-F5344CB8AC3E}">
        <p14:creationId xmlns:p14="http://schemas.microsoft.com/office/powerpoint/2010/main" val="3403494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p:txBody>
          <a:bodyPr>
            <a:noAutofit/>
          </a:bodyPr>
          <a:lstStyle/>
          <a:p>
            <a:r>
              <a:rPr lang="en-US" sz="3600" dirty="0">
                <a:latin typeface="Avenir Next LT Pro" panose="020B0504020202020204" pitchFamily="34" charset="77"/>
              </a:rPr>
              <a:t>Experiment: Single Stock (GME)</a:t>
            </a:r>
          </a:p>
        </p:txBody>
      </p:sp>
      <p:pic>
        <p:nvPicPr>
          <p:cNvPr id="5" name="Picture 4" descr="Graphical user interface, application&#10;&#10;Description automatically generated">
            <a:extLst>
              <a:ext uri="{FF2B5EF4-FFF2-40B4-BE49-F238E27FC236}">
                <a16:creationId xmlns:a16="http://schemas.microsoft.com/office/drawing/2014/main" id="{A6EE62B3-0642-CF4C-AE6D-8F60148B4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557" y="1296774"/>
            <a:ext cx="8392886" cy="5035731"/>
          </a:xfrm>
          <a:prstGeom prst="rect">
            <a:avLst/>
          </a:prstGeom>
        </p:spPr>
      </p:pic>
    </p:spTree>
    <p:extLst>
      <p:ext uri="{BB962C8B-B14F-4D97-AF65-F5344CB8AC3E}">
        <p14:creationId xmlns:p14="http://schemas.microsoft.com/office/powerpoint/2010/main" val="3759403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3000" dirty="0">
                <a:latin typeface="Avenir Next LT Pro" panose="020B0504020202020204" pitchFamily="34" charset="77"/>
              </a:rPr>
              <a:t>Experiment: Oracle Model (GME+AMZN)</a:t>
            </a:r>
          </a:p>
        </p:txBody>
      </p:sp>
      <p:sp>
        <p:nvSpPr>
          <p:cNvPr id="12" name="TextBox 11">
            <a:extLst>
              <a:ext uri="{FF2B5EF4-FFF2-40B4-BE49-F238E27FC236}">
                <a16:creationId xmlns:a16="http://schemas.microsoft.com/office/drawing/2014/main" id="{98F6316F-20BD-4041-84C4-758C0092B513}"/>
              </a:ext>
            </a:extLst>
          </p:cNvPr>
          <p:cNvSpPr txBox="1"/>
          <p:nvPr/>
        </p:nvSpPr>
        <p:spPr>
          <a:xfrm>
            <a:off x="3540025" y="5863688"/>
            <a:ext cx="2970365"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Means of the Latent Space</a:t>
            </a:r>
          </a:p>
        </p:txBody>
      </p:sp>
      <p:pic>
        <p:nvPicPr>
          <p:cNvPr id="8" name="Picture 7" descr="Diagram&#10;&#10;Description automatically generated">
            <a:extLst>
              <a:ext uri="{FF2B5EF4-FFF2-40B4-BE49-F238E27FC236}">
                <a16:creationId xmlns:a16="http://schemas.microsoft.com/office/drawing/2014/main" id="{45FD57E6-2A29-5C4E-8AAA-DFFE09FD3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1" y="1214400"/>
            <a:ext cx="5842000" cy="4381500"/>
          </a:xfrm>
          <a:prstGeom prst="rect">
            <a:avLst/>
          </a:prstGeom>
        </p:spPr>
      </p:pic>
    </p:spTree>
    <p:extLst>
      <p:ext uri="{BB962C8B-B14F-4D97-AF65-F5344CB8AC3E}">
        <p14:creationId xmlns:p14="http://schemas.microsoft.com/office/powerpoint/2010/main" val="268831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339174"/>
            <a:ext cx="9447566" cy="758106"/>
          </a:xfrm>
        </p:spPr>
        <p:txBody>
          <a:bodyPr>
            <a:noAutofit/>
          </a:bodyPr>
          <a:lstStyle/>
          <a:p>
            <a:r>
              <a:rPr lang="en-US" sz="3000" dirty="0">
                <a:latin typeface="Avenir Next LT Pro" panose="020B0504020202020204" pitchFamily="34" charset="77"/>
              </a:rPr>
              <a:t>Experiment: Oracle Model (GME+AMZN)</a:t>
            </a:r>
          </a:p>
        </p:txBody>
      </p:sp>
      <p:pic>
        <p:nvPicPr>
          <p:cNvPr id="3" name="Picture 2" descr="Graphical user interface, diagram&#10;&#10;Description automatically generated">
            <a:extLst>
              <a:ext uri="{FF2B5EF4-FFF2-40B4-BE49-F238E27FC236}">
                <a16:creationId xmlns:a16="http://schemas.microsoft.com/office/drawing/2014/main" id="{18ED9352-52FD-E54A-A3F1-DCA0E90F5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02" y="1214845"/>
            <a:ext cx="8665795" cy="5199477"/>
          </a:xfrm>
          <a:prstGeom prst="rect">
            <a:avLst/>
          </a:prstGeom>
        </p:spPr>
      </p:pic>
    </p:spTree>
    <p:extLst>
      <p:ext uri="{BB962C8B-B14F-4D97-AF65-F5344CB8AC3E}">
        <p14:creationId xmlns:p14="http://schemas.microsoft.com/office/powerpoint/2010/main" val="4273005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Business Application </a:t>
            </a:r>
          </a:p>
          <a:p>
            <a:endParaRPr lang="en-US" sz="4000" dirty="0">
              <a:latin typeface="Avenir Next LT Pro" panose="020B0504020202020204" pitchFamily="34" charset="77"/>
            </a:endParaRPr>
          </a:p>
        </p:txBody>
      </p:sp>
      <p:grpSp>
        <p:nvGrpSpPr>
          <p:cNvPr id="2" name="Group 1">
            <a:extLst>
              <a:ext uri="{FF2B5EF4-FFF2-40B4-BE49-F238E27FC236}">
                <a16:creationId xmlns:a16="http://schemas.microsoft.com/office/drawing/2014/main" id="{621C71AE-6E5C-2246-BB84-F180930EDE18}"/>
              </a:ext>
            </a:extLst>
          </p:cNvPr>
          <p:cNvGrpSpPr/>
          <p:nvPr/>
        </p:nvGrpSpPr>
        <p:grpSpPr>
          <a:xfrm>
            <a:off x="9312714" y="2028692"/>
            <a:ext cx="2570346" cy="3374074"/>
            <a:chOff x="9312714" y="2028692"/>
            <a:chExt cx="2570346" cy="3374074"/>
          </a:xfrm>
        </p:grpSpPr>
        <p:pic>
          <p:nvPicPr>
            <p:cNvPr id="8" name="Picture 7" descr="Icon&#10;&#10;Description automatically generated">
              <a:extLst>
                <a:ext uri="{FF2B5EF4-FFF2-40B4-BE49-F238E27FC236}">
                  <a16:creationId xmlns:a16="http://schemas.microsoft.com/office/drawing/2014/main" id="{44F33671-F050-F642-AC13-382AF6E573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703675" y="4899416"/>
              <a:ext cx="503350" cy="503350"/>
            </a:xfrm>
            <a:prstGeom prst="rect">
              <a:avLst/>
            </a:prstGeom>
          </p:spPr>
        </p:pic>
        <p:pic>
          <p:nvPicPr>
            <p:cNvPr id="9" name="Picture 8" descr="Icon&#10;&#10;Description automatically generated">
              <a:extLst>
                <a:ext uri="{FF2B5EF4-FFF2-40B4-BE49-F238E27FC236}">
                  <a16:creationId xmlns:a16="http://schemas.microsoft.com/office/drawing/2014/main" id="{A4E26DF3-BDFE-8A47-922E-1C0D0CFC45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379710" y="4899416"/>
              <a:ext cx="503350" cy="503350"/>
            </a:xfrm>
            <a:prstGeom prst="rect">
              <a:avLst/>
            </a:prstGeom>
          </p:spPr>
        </p:pic>
        <p:pic>
          <p:nvPicPr>
            <p:cNvPr id="10" name="Picture 9" descr="Icon&#10;&#10;Description automatically generated">
              <a:extLst>
                <a:ext uri="{FF2B5EF4-FFF2-40B4-BE49-F238E27FC236}">
                  <a16:creationId xmlns:a16="http://schemas.microsoft.com/office/drawing/2014/main" id="{6F81C222-155E-8744-A3E0-218AF6F33B7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49262" y="4899416"/>
              <a:ext cx="503350" cy="503350"/>
            </a:xfrm>
            <a:prstGeom prst="rect">
              <a:avLst/>
            </a:prstGeom>
          </p:spPr>
        </p:pic>
        <p:pic>
          <p:nvPicPr>
            <p:cNvPr id="11" name="Picture 10" descr="Icon&#10;&#10;Description automatically generated">
              <a:extLst>
                <a:ext uri="{FF2B5EF4-FFF2-40B4-BE49-F238E27FC236}">
                  <a16:creationId xmlns:a16="http://schemas.microsoft.com/office/drawing/2014/main" id="{6DCA3EB8-C2C9-FE46-9EFD-D228AC7303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12714" y="4899416"/>
              <a:ext cx="503350" cy="503350"/>
            </a:xfrm>
            <a:prstGeom prst="rect">
              <a:avLst/>
            </a:prstGeom>
          </p:spPr>
        </p:pic>
        <p:cxnSp>
          <p:nvCxnSpPr>
            <p:cNvPr id="5" name="Straight Arrow Connector 4">
              <a:extLst>
                <a:ext uri="{FF2B5EF4-FFF2-40B4-BE49-F238E27FC236}">
                  <a16:creationId xmlns:a16="http://schemas.microsoft.com/office/drawing/2014/main" id="{61C387C2-CFF7-6C4B-A90C-A52A6CFCB86A}"/>
                </a:ext>
              </a:extLst>
            </p:cNvPr>
            <p:cNvCxnSpPr>
              <a:cxnSpLocks/>
            </p:cNvCxnSpPr>
            <p:nvPr/>
          </p:nvCxnSpPr>
          <p:spPr>
            <a:xfrm flipV="1">
              <a:off x="9522561" y="4002458"/>
              <a:ext cx="426701"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CBB5F6-DB5C-0F49-A05E-52811C647C5E}"/>
                </a:ext>
              </a:extLst>
            </p:cNvPr>
            <p:cNvCxnSpPr/>
            <p:nvPr/>
          </p:nvCxnSpPr>
          <p:spPr>
            <a:xfrm flipV="1">
              <a:off x="10159109" y="4002458"/>
              <a:ext cx="293503"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6E74D3-CD10-C145-88AA-D01537A3C338}"/>
                </a:ext>
              </a:extLst>
            </p:cNvPr>
            <p:cNvCxnSpPr>
              <a:cxnSpLocks/>
            </p:cNvCxnSpPr>
            <p:nvPr/>
          </p:nvCxnSpPr>
          <p:spPr>
            <a:xfrm flipH="1" flipV="1">
              <a:off x="10743162" y="4002458"/>
              <a:ext cx="177103"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78CA0F-E7BE-9246-9238-8375CACED95E}"/>
                </a:ext>
              </a:extLst>
            </p:cNvPr>
            <p:cNvCxnSpPr>
              <a:cxnSpLocks/>
            </p:cNvCxnSpPr>
            <p:nvPr/>
          </p:nvCxnSpPr>
          <p:spPr>
            <a:xfrm flipH="1" flipV="1">
              <a:off x="11210815" y="4002458"/>
              <a:ext cx="378742" cy="77501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9201D15-5DB3-0C43-882B-73ECB902DC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10136" y="2028692"/>
              <a:ext cx="2308699" cy="1741651"/>
            </a:xfrm>
            <a:prstGeom prst="rect">
              <a:avLst/>
            </a:prstGeom>
          </p:spPr>
        </p:pic>
      </p:grpSp>
      <p:sp>
        <p:nvSpPr>
          <p:cNvPr id="18" name="Text Placeholder 1">
            <a:extLst>
              <a:ext uri="{FF2B5EF4-FFF2-40B4-BE49-F238E27FC236}">
                <a16:creationId xmlns:a16="http://schemas.microsoft.com/office/drawing/2014/main" id="{809987F6-A9F3-A44C-9DBE-685477BED793}"/>
              </a:ext>
            </a:extLst>
          </p:cNvPr>
          <p:cNvSpPr>
            <a:spLocks noGrp="1"/>
          </p:cNvSpPr>
          <p:nvPr>
            <p:ph type="body" sz="quarter" idx="11"/>
          </p:nvPr>
        </p:nvSpPr>
        <p:spPr>
          <a:xfrm>
            <a:off x="61352" y="1289041"/>
            <a:ext cx="9102793" cy="5436612"/>
          </a:xfrm>
        </p:spPr>
        <p:txBody>
          <a:bodyPr>
            <a:normAutofit lnSpcReduction="10000"/>
          </a:bodyPr>
          <a:lstStyle/>
          <a:p>
            <a:pPr marL="457200" indent="-457200">
              <a:buFont typeface="Arial" panose="020B0604020202020204" pitchFamily="34" charset="0"/>
              <a:buChar char="•"/>
            </a:pPr>
            <a:r>
              <a:rPr lang="en-US" b="1" dirty="0">
                <a:solidFill>
                  <a:schemeClr val="tx1"/>
                </a:solidFill>
              </a:rPr>
              <a:t>Focus Area</a:t>
            </a:r>
            <a:r>
              <a:rPr lang="en-US" dirty="0">
                <a:solidFill>
                  <a:schemeClr val="tx1"/>
                </a:solidFill>
              </a:rPr>
              <a:t>: Synthetic Time Series Data Generation </a:t>
            </a:r>
          </a:p>
          <a:p>
            <a:pPr marL="457200" indent="-457200">
              <a:buFont typeface="Arial" panose="020B0604020202020204" pitchFamily="34" charset="0"/>
              <a:buChar char="•"/>
            </a:pPr>
            <a:r>
              <a:rPr lang="en-US" b="1" dirty="0">
                <a:solidFill>
                  <a:schemeClr val="tx1"/>
                </a:solidFill>
              </a:rPr>
              <a:t>Why?</a:t>
            </a:r>
          </a:p>
          <a:p>
            <a:pPr marL="914400" lvl="1" indent="-457200">
              <a:buFont typeface="Arial" panose="020B0604020202020204" pitchFamily="34" charset="0"/>
              <a:buChar char="•"/>
            </a:pPr>
            <a:r>
              <a:rPr lang="en-US" b="1" dirty="0">
                <a:solidFill>
                  <a:schemeClr val="tx1"/>
                </a:solidFill>
              </a:rPr>
              <a:t>QR/Traders</a:t>
            </a:r>
          </a:p>
          <a:p>
            <a:pPr marL="1600200" lvl="2" indent="-457200">
              <a:buFont typeface="Arial" panose="020B0604020202020204" pitchFamily="34" charset="0"/>
              <a:buChar char="•"/>
            </a:pPr>
            <a:r>
              <a:rPr lang="en-US" b="1" dirty="0">
                <a:solidFill>
                  <a:schemeClr val="tx1"/>
                </a:solidFill>
              </a:rPr>
              <a:t>Market Data: </a:t>
            </a:r>
          </a:p>
          <a:p>
            <a:pPr marL="2057400" lvl="3" indent="-457200">
              <a:buFont typeface="Arial" panose="020B0604020202020204" pitchFamily="34" charset="0"/>
              <a:buChar char="•"/>
            </a:pPr>
            <a:r>
              <a:rPr lang="en-US" dirty="0">
                <a:solidFill>
                  <a:schemeClr val="tx1"/>
                </a:solidFill>
              </a:rPr>
              <a:t>Non-stationary time series </a:t>
            </a:r>
            <a:r>
              <a:rPr lang="en-US" b="1" dirty="0">
                <a:solidFill>
                  <a:schemeClr val="tx1"/>
                </a:solidFill>
              </a:rPr>
              <a:t>(similar but distinct distributions)</a:t>
            </a:r>
          </a:p>
          <a:p>
            <a:pPr marL="2057400" lvl="3" indent="-457200">
              <a:buFont typeface="Arial" panose="020B0604020202020204" pitchFamily="34" charset="0"/>
              <a:buChar char="•"/>
            </a:pPr>
            <a:r>
              <a:rPr lang="en-US" dirty="0">
                <a:solidFill>
                  <a:schemeClr val="tx1"/>
                </a:solidFill>
              </a:rPr>
              <a:t>DL models are designed to operate in stationary environments</a:t>
            </a:r>
          </a:p>
          <a:p>
            <a:pPr marL="2057400" lvl="3" indent="-457200">
              <a:buFont typeface="Arial" panose="020B0604020202020204" pitchFamily="34" charset="0"/>
              <a:buChar char="•"/>
            </a:pPr>
            <a:r>
              <a:rPr lang="en-US" dirty="0">
                <a:solidFill>
                  <a:schemeClr val="tx1"/>
                </a:solidFill>
              </a:rPr>
              <a:t>need to update trading models frequently with each market regime shift; want robust models</a:t>
            </a:r>
          </a:p>
          <a:p>
            <a:pPr marL="1600200" lvl="2" indent="-457200">
              <a:buFont typeface="Arial" panose="020B0604020202020204" pitchFamily="34" charset="0"/>
              <a:buChar char="•"/>
            </a:pPr>
            <a:r>
              <a:rPr lang="en-US" b="1" dirty="0">
                <a:solidFill>
                  <a:schemeClr val="tx1"/>
                </a:solidFill>
              </a:rPr>
              <a:t>Limited data</a:t>
            </a:r>
            <a:r>
              <a:rPr lang="en-US" dirty="0">
                <a:solidFill>
                  <a:schemeClr val="tx1"/>
                </a:solidFill>
              </a:rPr>
              <a:t>: </a:t>
            </a:r>
          </a:p>
          <a:p>
            <a:pPr marL="2057400" lvl="3" indent="-457200">
              <a:buFont typeface="Arial" panose="020B0604020202020204" pitchFamily="34" charset="0"/>
              <a:buChar char="•"/>
            </a:pPr>
            <a:r>
              <a:rPr lang="en-US" dirty="0">
                <a:solidFill>
                  <a:schemeClr val="tx1"/>
                </a:solidFill>
              </a:rPr>
              <a:t>real-time generation (SLOW!) </a:t>
            </a:r>
          </a:p>
          <a:p>
            <a:pPr marL="2057400" lvl="3" indent="-457200">
              <a:buFont typeface="Arial" panose="020B0604020202020204" pitchFamily="34" charset="0"/>
              <a:buChar char="•"/>
            </a:pPr>
            <a:r>
              <a:rPr lang="en-US" dirty="0">
                <a:solidFill>
                  <a:schemeClr val="tx1"/>
                </a:solidFill>
              </a:rPr>
              <a:t>Low signal-noise ratio</a:t>
            </a:r>
          </a:p>
          <a:p>
            <a:pPr marL="2057400" lvl="3" indent="-457200">
              <a:buFont typeface="Arial" panose="020B0604020202020204" pitchFamily="34" charset="0"/>
              <a:buChar char="•"/>
            </a:pPr>
            <a:r>
              <a:rPr lang="en-US" dirty="0">
                <a:solidFill>
                  <a:schemeClr val="tx1"/>
                </a:solidFill>
              </a:rPr>
              <a:t>need lots of data for robust DL models; more data corresponding to current regime; synthetic data augmentation</a:t>
            </a:r>
          </a:p>
          <a:p>
            <a:pPr marL="1600200" lvl="2" indent="-457200">
              <a:buFont typeface="Arial" panose="020B0604020202020204" pitchFamily="34" charset="0"/>
              <a:buChar char="•"/>
            </a:pPr>
            <a:r>
              <a:rPr lang="en-US" b="1" dirty="0">
                <a:solidFill>
                  <a:schemeClr val="tx1"/>
                </a:solidFill>
              </a:rPr>
              <a:t>Online/Decentralized learning</a:t>
            </a:r>
            <a:r>
              <a:rPr lang="en-US" dirty="0">
                <a:solidFill>
                  <a:schemeClr val="tx1"/>
                </a:solidFill>
              </a:rPr>
              <a:t>: reuse synthetic data gen model trained on previous data (market regimes) for robustness; learn from other proprietary datasets</a:t>
            </a:r>
            <a:endParaRPr lang="en-US" b="1" dirty="0">
              <a:solidFill>
                <a:schemeClr val="tx1"/>
              </a:solidFill>
            </a:endParaRPr>
          </a:p>
          <a:p>
            <a:pPr marL="914400" lvl="1" indent="-457200">
              <a:buFont typeface="Arial" panose="020B0604020202020204" pitchFamily="34" charset="0"/>
              <a:buChar char="•"/>
            </a:pPr>
            <a:r>
              <a:rPr lang="en-US" b="1" dirty="0" err="1">
                <a:solidFill>
                  <a:schemeClr val="tx1"/>
                </a:solidFill>
              </a:rPr>
              <a:t>AIRSyn</a:t>
            </a:r>
            <a:r>
              <a:rPr lang="en-US" b="1" dirty="0">
                <a:solidFill>
                  <a:schemeClr val="tx1"/>
                </a:solidFill>
              </a:rPr>
              <a:t>: </a:t>
            </a:r>
            <a:r>
              <a:rPr lang="en-US" dirty="0">
                <a:solidFill>
                  <a:schemeClr val="tx1"/>
                </a:solidFill>
              </a:rPr>
              <a:t>Does not yet have synthetic time series generation capabilities</a:t>
            </a: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endParaRPr lang="en-US" b="1" dirty="0">
              <a:solidFill>
                <a:schemeClr val="tx1"/>
              </a:solidFill>
            </a:endParaRPr>
          </a:p>
          <a:p>
            <a:pPr marL="457200" indent="-45720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233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2900" dirty="0">
                <a:latin typeface="Avenir Next LT Pro" panose="020B0504020202020204" pitchFamily="34" charset="77"/>
              </a:rPr>
              <a:t>Experiment: Transfer Model (GME-&gt;AMZN)</a:t>
            </a:r>
          </a:p>
        </p:txBody>
      </p:sp>
      <p:sp>
        <p:nvSpPr>
          <p:cNvPr id="12" name="TextBox 11">
            <a:extLst>
              <a:ext uri="{FF2B5EF4-FFF2-40B4-BE49-F238E27FC236}">
                <a16:creationId xmlns:a16="http://schemas.microsoft.com/office/drawing/2014/main" id="{98F6316F-20BD-4041-84C4-758C0092B513}"/>
              </a:ext>
            </a:extLst>
          </p:cNvPr>
          <p:cNvSpPr txBox="1"/>
          <p:nvPr/>
        </p:nvSpPr>
        <p:spPr>
          <a:xfrm>
            <a:off x="3819434" y="5887538"/>
            <a:ext cx="2970365"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Means of the Latent Space</a:t>
            </a:r>
          </a:p>
        </p:txBody>
      </p:sp>
      <p:pic>
        <p:nvPicPr>
          <p:cNvPr id="7" name="Picture 6" descr="Diagram&#10;&#10;Description automatically generated with medium confidence">
            <a:extLst>
              <a:ext uri="{FF2B5EF4-FFF2-40B4-BE49-F238E27FC236}">
                <a16:creationId xmlns:a16="http://schemas.microsoft.com/office/drawing/2014/main" id="{B947ADA6-2390-D544-B77D-C30654114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1238250"/>
            <a:ext cx="5842000" cy="4381500"/>
          </a:xfrm>
          <a:prstGeom prst="rect">
            <a:avLst/>
          </a:prstGeom>
        </p:spPr>
      </p:pic>
    </p:spTree>
    <p:extLst>
      <p:ext uri="{BB962C8B-B14F-4D97-AF65-F5344CB8AC3E}">
        <p14:creationId xmlns:p14="http://schemas.microsoft.com/office/powerpoint/2010/main" val="806640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39174"/>
            <a:ext cx="10779977" cy="758106"/>
          </a:xfrm>
        </p:spPr>
        <p:txBody>
          <a:bodyPr>
            <a:noAutofit/>
          </a:bodyPr>
          <a:lstStyle/>
          <a:p>
            <a:r>
              <a:rPr lang="en-US" sz="2900" dirty="0">
                <a:latin typeface="Avenir Next LT Pro" panose="020B0504020202020204" pitchFamily="34" charset="77"/>
              </a:rPr>
              <a:t>Experiment: Transfer Model (GME-&gt;AMZN)</a:t>
            </a:r>
          </a:p>
        </p:txBody>
      </p:sp>
      <p:pic>
        <p:nvPicPr>
          <p:cNvPr id="5" name="Picture 4" descr="Graphical user interface&#10;&#10;Description automatically generated with medium confidence">
            <a:extLst>
              <a:ext uri="{FF2B5EF4-FFF2-40B4-BE49-F238E27FC236}">
                <a16:creationId xmlns:a16="http://schemas.microsoft.com/office/drawing/2014/main" id="{DC81A627-DEEE-774C-8CD5-521E086E2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711" y="1259260"/>
            <a:ext cx="8536577" cy="5121946"/>
          </a:xfrm>
          <a:prstGeom prst="rect">
            <a:avLst/>
          </a:prstGeom>
        </p:spPr>
      </p:pic>
    </p:spTree>
    <p:extLst>
      <p:ext uri="{BB962C8B-B14F-4D97-AF65-F5344CB8AC3E}">
        <p14:creationId xmlns:p14="http://schemas.microsoft.com/office/powerpoint/2010/main" val="255281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380382"/>
            <a:ext cx="9839451" cy="718917"/>
          </a:xfrm>
        </p:spPr>
        <p:txBody>
          <a:bodyPr>
            <a:noAutofit/>
          </a:bodyPr>
          <a:lstStyle/>
          <a:p>
            <a:r>
              <a:rPr lang="en-US" sz="2900" dirty="0">
                <a:latin typeface="Avenir Next LT Pro" panose="020B0504020202020204" pitchFamily="34" charset="77"/>
              </a:rPr>
              <a:t>Experiment: Transfer Model (AMZN-&gt;GME)</a:t>
            </a:r>
          </a:p>
        </p:txBody>
      </p:sp>
      <p:sp>
        <p:nvSpPr>
          <p:cNvPr id="12" name="TextBox 11">
            <a:extLst>
              <a:ext uri="{FF2B5EF4-FFF2-40B4-BE49-F238E27FC236}">
                <a16:creationId xmlns:a16="http://schemas.microsoft.com/office/drawing/2014/main" id="{98F6316F-20BD-4041-84C4-758C0092B513}"/>
              </a:ext>
            </a:extLst>
          </p:cNvPr>
          <p:cNvSpPr txBox="1"/>
          <p:nvPr/>
        </p:nvSpPr>
        <p:spPr>
          <a:xfrm>
            <a:off x="3854241" y="5630781"/>
            <a:ext cx="2970365"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Means of the Latent Space</a:t>
            </a:r>
          </a:p>
        </p:txBody>
      </p:sp>
      <p:pic>
        <p:nvPicPr>
          <p:cNvPr id="3" name="Picture 2" descr="Diagram&#10;&#10;Description automatically generated">
            <a:extLst>
              <a:ext uri="{FF2B5EF4-FFF2-40B4-BE49-F238E27FC236}">
                <a16:creationId xmlns:a16="http://schemas.microsoft.com/office/drawing/2014/main" id="{0AC39B57-6C16-6F42-8859-885AB1A34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1249281"/>
            <a:ext cx="5842000" cy="4381500"/>
          </a:xfrm>
          <a:prstGeom prst="rect">
            <a:avLst/>
          </a:prstGeom>
        </p:spPr>
      </p:pic>
    </p:spTree>
    <p:extLst>
      <p:ext uri="{BB962C8B-B14F-4D97-AF65-F5344CB8AC3E}">
        <p14:creationId xmlns:p14="http://schemas.microsoft.com/office/powerpoint/2010/main" val="4243559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199" y="404949"/>
            <a:ext cx="9460629" cy="745043"/>
          </a:xfrm>
        </p:spPr>
        <p:txBody>
          <a:bodyPr>
            <a:noAutofit/>
          </a:bodyPr>
          <a:lstStyle/>
          <a:p>
            <a:r>
              <a:rPr lang="en-US" sz="2900" dirty="0">
                <a:latin typeface="Avenir Next LT Pro" panose="020B0504020202020204" pitchFamily="34" charset="77"/>
              </a:rPr>
              <a:t>Experiment: Transfer Model (AMZN-&gt;GME)</a:t>
            </a:r>
          </a:p>
        </p:txBody>
      </p:sp>
      <p:pic>
        <p:nvPicPr>
          <p:cNvPr id="3" name="Picture 2" descr="Graphical user interface, application&#10;&#10;Description automatically generated">
            <a:extLst>
              <a:ext uri="{FF2B5EF4-FFF2-40B4-BE49-F238E27FC236}">
                <a16:creationId xmlns:a16="http://schemas.microsoft.com/office/drawing/2014/main" id="{D1AE3F99-9665-9E40-B352-191B5765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5" y="1273629"/>
            <a:ext cx="8632370" cy="5179422"/>
          </a:xfrm>
          <a:prstGeom prst="rect">
            <a:avLst/>
          </a:prstGeom>
        </p:spPr>
      </p:pic>
    </p:spTree>
    <p:extLst>
      <p:ext uri="{BB962C8B-B14F-4D97-AF65-F5344CB8AC3E}">
        <p14:creationId xmlns:p14="http://schemas.microsoft.com/office/powerpoint/2010/main" val="4226579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179759" y="351043"/>
            <a:ext cx="9839451" cy="718917"/>
          </a:xfrm>
        </p:spPr>
        <p:txBody>
          <a:bodyPr>
            <a:noAutofit/>
          </a:bodyPr>
          <a:lstStyle/>
          <a:p>
            <a:r>
              <a:rPr lang="en-US" sz="2900" dirty="0">
                <a:latin typeface="Avenir Next LT Pro" panose="020B0504020202020204" pitchFamily="34" charset="77"/>
              </a:rPr>
              <a:t>Experiment: Synthetic Model (AMZN+GME)</a:t>
            </a:r>
          </a:p>
        </p:txBody>
      </p:sp>
      <p:sp>
        <p:nvSpPr>
          <p:cNvPr id="12" name="TextBox 11">
            <a:extLst>
              <a:ext uri="{FF2B5EF4-FFF2-40B4-BE49-F238E27FC236}">
                <a16:creationId xmlns:a16="http://schemas.microsoft.com/office/drawing/2014/main" id="{98F6316F-20BD-4041-84C4-758C0092B513}"/>
              </a:ext>
            </a:extLst>
          </p:cNvPr>
          <p:cNvSpPr txBox="1"/>
          <p:nvPr/>
        </p:nvSpPr>
        <p:spPr>
          <a:xfrm>
            <a:off x="3322908" y="5805480"/>
            <a:ext cx="2970365" cy="369332"/>
          </a:xfrm>
          <a:prstGeom prst="rect">
            <a:avLst/>
          </a:prstGeom>
          <a:noFill/>
        </p:spPr>
        <p:txBody>
          <a:bodyPr wrap="square" rtlCol="0">
            <a:spAutoFit/>
          </a:bodyPr>
          <a:lstStyle/>
          <a:p>
            <a:pPr marL="285750" indent="-285750">
              <a:buFont typeface="Arial" panose="020B0604020202020204" pitchFamily="34" charset="0"/>
              <a:buChar char="•"/>
            </a:pPr>
            <a:r>
              <a:rPr lang="en-US" dirty="0"/>
              <a:t>Means of the Latent Space</a:t>
            </a:r>
          </a:p>
        </p:txBody>
      </p:sp>
      <p:pic>
        <p:nvPicPr>
          <p:cNvPr id="7" name="Picture 6" descr="Diagram&#10;&#10;Description automatically generated">
            <a:extLst>
              <a:ext uri="{FF2B5EF4-FFF2-40B4-BE49-F238E27FC236}">
                <a16:creationId xmlns:a16="http://schemas.microsoft.com/office/drawing/2014/main" id="{1D5F934B-FDEE-A145-8F5C-DF08FB342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464" y="1225068"/>
            <a:ext cx="6151880" cy="4613910"/>
          </a:xfrm>
          <a:prstGeom prst="rect">
            <a:avLst/>
          </a:prstGeom>
        </p:spPr>
      </p:pic>
    </p:spTree>
    <p:extLst>
      <p:ext uri="{BB962C8B-B14F-4D97-AF65-F5344CB8AC3E}">
        <p14:creationId xmlns:p14="http://schemas.microsoft.com/office/powerpoint/2010/main" val="2068293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05886" y="404949"/>
            <a:ext cx="9970080" cy="745043"/>
          </a:xfrm>
        </p:spPr>
        <p:txBody>
          <a:bodyPr>
            <a:noAutofit/>
          </a:bodyPr>
          <a:lstStyle/>
          <a:p>
            <a:r>
              <a:rPr lang="en-US" sz="2900" dirty="0">
                <a:latin typeface="Avenir Next LT Pro" panose="020B0504020202020204" pitchFamily="34" charset="77"/>
              </a:rPr>
              <a:t>Experiment: Synthetic Model (AMZN+GME)</a:t>
            </a:r>
          </a:p>
        </p:txBody>
      </p:sp>
      <p:pic>
        <p:nvPicPr>
          <p:cNvPr id="5" name="Picture 4" descr="Calendar&#10;&#10;Description automatically generated with low confidence">
            <a:extLst>
              <a:ext uri="{FF2B5EF4-FFF2-40B4-BE49-F238E27FC236}">
                <a16:creationId xmlns:a16="http://schemas.microsoft.com/office/drawing/2014/main" id="{9EA2AB26-B052-434B-A17F-F96EA1E6A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96" y="1188719"/>
            <a:ext cx="8667207" cy="5200325"/>
          </a:xfrm>
          <a:prstGeom prst="rect">
            <a:avLst/>
          </a:prstGeom>
        </p:spPr>
      </p:pic>
    </p:spTree>
    <p:extLst>
      <p:ext uri="{BB962C8B-B14F-4D97-AF65-F5344CB8AC3E}">
        <p14:creationId xmlns:p14="http://schemas.microsoft.com/office/powerpoint/2010/main" val="362367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Goal: Robust Models</a:t>
            </a:r>
            <a:endParaRPr lang="en-US" sz="4000" dirty="0">
              <a:latin typeface="Avenir Next LT Pro" panose="020B0504020202020204" pitchFamily="34" charset="77"/>
            </a:endParaRPr>
          </a:p>
        </p:txBody>
      </p:sp>
      <p:sp>
        <p:nvSpPr>
          <p:cNvPr id="2" name="Text Placeholder 1">
            <a:extLst>
              <a:ext uri="{FF2B5EF4-FFF2-40B4-BE49-F238E27FC236}">
                <a16:creationId xmlns:a16="http://schemas.microsoft.com/office/drawing/2014/main" id="{B35259B3-01C6-7248-B911-EDF82F57C410}"/>
              </a:ext>
            </a:extLst>
          </p:cNvPr>
          <p:cNvSpPr>
            <a:spLocks noGrp="1"/>
          </p:cNvSpPr>
          <p:nvPr>
            <p:ph type="body" sz="quarter" idx="11"/>
          </p:nvPr>
        </p:nvSpPr>
        <p:spPr>
          <a:xfrm>
            <a:off x="111514" y="1237785"/>
            <a:ext cx="5345520" cy="5075930"/>
          </a:xfrm>
        </p:spPr>
        <p:txBody>
          <a:bodyPr>
            <a:normAutofit/>
          </a:bodyPr>
          <a:lstStyle/>
          <a:p>
            <a:pPr marL="457200" indent="-457200">
              <a:buFont typeface="Arial" panose="020B0604020202020204" pitchFamily="34" charset="0"/>
              <a:buChar char="•"/>
            </a:pPr>
            <a:r>
              <a:rPr lang="en-US" dirty="0">
                <a:solidFill>
                  <a:schemeClr val="tx1"/>
                </a:solidFill>
              </a:rPr>
              <a:t>Why retrain with larger datasets?</a:t>
            </a:r>
          </a:p>
          <a:p>
            <a:pPr marL="914400" lvl="1" indent="-457200">
              <a:buFont typeface="Arial" panose="020B0604020202020204" pitchFamily="34" charset="0"/>
              <a:buChar char="•"/>
            </a:pPr>
            <a:r>
              <a:rPr lang="en-US" dirty="0">
                <a:solidFill>
                  <a:schemeClr val="tx1"/>
                </a:solidFill>
              </a:rPr>
              <a:t>Robust, expressive models</a:t>
            </a:r>
          </a:p>
          <a:p>
            <a:pPr marL="914400" lvl="1" indent="-457200">
              <a:buFont typeface="Arial" panose="020B0604020202020204" pitchFamily="34" charset="0"/>
              <a:buChar char="•"/>
            </a:pPr>
            <a:r>
              <a:rPr lang="en-US" b="1" dirty="0">
                <a:solidFill>
                  <a:schemeClr val="tx1"/>
                </a:solidFill>
              </a:rPr>
              <a:t>Online Learning</a:t>
            </a:r>
            <a:r>
              <a:rPr lang="en-US" dirty="0">
                <a:solidFill>
                  <a:schemeClr val="tx1"/>
                </a:solidFill>
              </a:rPr>
              <a:t>: </a:t>
            </a:r>
          </a:p>
          <a:p>
            <a:pPr marL="1600200" lvl="2" indent="-457200">
              <a:buFont typeface="Arial" panose="020B0604020202020204" pitchFamily="34" charset="0"/>
              <a:buChar char="•"/>
            </a:pPr>
            <a:r>
              <a:rPr lang="en-US" dirty="0">
                <a:solidFill>
                  <a:schemeClr val="tx1"/>
                </a:solidFill>
              </a:rPr>
              <a:t>The data becomes available in a </a:t>
            </a:r>
            <a:r>
              <a:rPr lang="en-US" b="1" dirty="0">
                <a:solidFill>
                  <a:schemeClr val="tx1"/>
                </a:solidFill>
              </a:rPr>
              <a:t>sequential order </a:t>
            </a:r>
            <a:r>
              <a:rPr lang="en-US" dirty="0">
                <a:solidFill>
                  <a:schemeClr val="tx1"/>
                </a:solidFill>
              </a:rPr>
              <a:t>(ex: market data)</a:t>
            </a:r>
            <a:r>
              <a:rPr lang="en-US" b="1" dirty="0">
                <a:solidFill>
                  <a:schemeClr val="tx1"/>
                </a:solidFill>
              </a:rPr>
              <a:t> </a:t>
            </a:r>
            <a:r>
              <a:rPr lang="en-US" dirty="0">
                <a:solidFill>
                  <a:schemeClr val="tx1"/>
                </a:solidFill>
              </a:rPr>
              <a:t>and is used to update the model for data generation at each step; </a:t>
            </a:r>
          </a:p>
          <a:p>
            <a:pPr marL="1600200" lvl="2" indent="-457200">
              <a:buFont typeface="Arial" panose="020B0604020202020204" pitchFamily="34" charset="0"/>
              <a:buChar char="•"/>
            </a:pPr>
            <a:r>
              <a:rPr lang="en-US" dirty="0">
                <a:solidFill>
                  <a:schemeClr val="tx1"/>
                </a:solidFill>
              </a:rPr>
              <a:t>want model to </a:t>
            </a:r>
            <a:r>
              <a:rPr lang="en-US" b="1" dirty="0">
                <a:solidFill>
                  <a:schemeClr val="tx1"/>
                </a:solidFill>
              </a:rPr>
              <a:t>dynamically adapt </a:t>
            </a:r>
            <a:r>
              <a:rPr lang="en-US" dirty="0">
                <a:solidFill>
                  <a:schemeClr val="tx1"/>
                </a:solidFill>
              </a:rPr>
              <a:t>to new patterns in data</a:t>
            </a:r>
          </a:p>
          <a:p>
            <a:pPr marL="1600200" lvl="2" indent="-457200">
              <a:buFont typeface="Arial" panose="020B0604020202020204" pitchFamily="34" charset="0"/>
              <a:buChar char="•"/>
            </a:pPr>
            <a:endParaRPr lang="en-US" b="1" dirty="0">
              <a:solidFill>
                <a:schemeClr val="tx1"/>
              </a:solidFill>
            </a:endParaRPr>
          </a:p>
          <a:p>
            <a:pPr marL="914400" lvl="1" indent="-457200">
              <a:buFont typeface="Arial" panose="020B0604020202020204" pitchFamily="34" charset="0"/>
              <a:buChar char="•"/>
            </a:pPr>
            <a:r>
              <a:rPr lang="en-US" b="1" dirty="0">
                <a:solidFill>
                  <a:schemeClr val="tx1"/>
                </a:solidFill>
              </a:rPr>
              <a:t>Decentralized Workflows</a:t>
            </a:r>
            <a:r>
              <a:rPr lang="en-US" dirty="0">
                <a:solidFill>
                  <a:schemeClr val="tx1"/>
                </a:solidFill>
              </a:rPr>
              <a:t>: want to build robust models through training on distinct distributions while maintaining privacy</a:t>
            </a:r>
          </a:p>
        </p:txBody>
      </p:sp>
      <p:sp>
        <p:nvSpPr>
          <p:cNvPr id="123" name="TextBox 122">
            <a:extLst>
              <a:ext uri="{FF2B5EF4-FFF2-40B4-BE49-F238E27FC236}">
                <a16:creationId xmlns:a16="http://schemas.microsoft.com/office/drawing/2014/main" id="{770C7FD9-8A9A-D742-9457-FE2B8EEF3EDB}"/>
              </a:ext>
            </a:extLst>
          </p:cNvPr>
          <p:cNvSpPr txBox="1"/>
          <p:nvPr/>
        </p:nvSpPr>
        <p:spPr>
          <a:xfrm>
            <a:off x="6080107" y="3731378"/>
            <a:ext cx="1494320" cy="338554"/>
          </a:xfrm>
          <a:prstGeom prst="rect">
            <a:avLst/>
          </a:prstGeom>
          <a:noFill/>
        </p:spPr>
        <p:txBody>
          <a:bodyPr wrap="none" rtlCol="0">
            <a:spAutoFit/>
          </a:bodyPr>
          <a:lstStyle/>
          <a:p>
            <a:r>
              <a:rPr lang="en-US" sz="1600" dirty="0"/>
              <a:t>Online Learning</a:t>
            </a:r>
          </a:p>
        </p:txBody>
      </p:sp>
      <p:sp>
        <p:nvSpPr>
          <p:cNvPr id="125" name="TextBox 124">
            <a:extLst>
              <a:ext uri="{FF2B5EF4-FFF2-40B4-BE49-F238E27FC236}">
                <a16:creationId xmlns:a16="http://schemas.microsoft.com/office/drawing/2014/main" id="{02EDF2F2-CE18-2B4F-92DD-2C576FF8CAD7}"/>
              </a:ext>
            </a:extLst>
          </p:cNvPr>
          <p:cNvSpPr txBox="1"/>
          <p:nvPr/>
        </p:nvSpPr>
        <p:spPr>
          <a:xfrm>
            <a:off x="6080107" y="6410401"/>
            <a:ext cx="2261004" cy="338554"/>
          </a:xfrm>
          <a:prstGeom prst="rect">
            <a:avLst/>
          </a:prstGeom>
          <a:noFill/>
        </p:spPr>
        <p:txBody>
          <a:bodyPr wrap="none" rtlCol="0">
            <a:spAutoFit/>
          </a:bodyPr>
          <a:lstStyle/>
          <a:p>
            <a:r>
              <a:rPr lang="en-US" sz="1600" dirty="0"/>
              <a:t>Decentralized Workflow</a:t>
            </a:r>
          </a:p>
        </p:txBody>
      </p:sp>
      <p:pic>
        <p:nvPicPr>
          <p:cNvPr id="126" name="Picture 125" descr="A picture containing diagram&#10;&#10;Description automatically generated">
            <a:extLst>
              <a:ext uri="{FF2B5EF4-FFF2-40B4-BE49-F238E27FC236}">
                <a16:creationId xmlns:a16="http://schemas.microsoft.com/office/drawing/2014/main" id="{07E16AA1-EDCC-704A-809F-BBA477A1C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963" y="4017949"/>
            <a:ext cx="5795691" cy="2406219"/>
          </a:xfrm>
          <a:prstGeom prst="rect">
            <a:avLst/>
          </a:prstGeom>
        </p:spPr>
      </p:pic>
      <p:grpSp>
        <p:nvGrpSpPr>
          <p:cNvPr id="49" name="Group 48">
            <a:extLst>
              <a:ext uri="{FF2B5EF4-FFF2-40B4-BE49-F238E27FC236}">
                <a16:creationId xmlns:a16="http://schemas.microsoft.com/office/drawing/2014/main" id="{B60FB839-3870-C04D-A38D-BD65FC43839B}"/>
              </a:ext>
            </a:extLst>
          </p:cNvPr>
          <p:cNvGrpSpPr/>
          <p:nvPr/>
        </p:nvGrpSpPr>
        <p:grpSpPr>
          <a:xfrm>
            <a:off x="6080107" y="1237786"/>
            <a:ext cx="4541964" cy="2493174"/>
            <a:chOff x="750805" y="1221191"/>
            <a:chExt cx="8638826" cy="4981925"/>
          </a:xfrm>
        </p:grpSpPr>
        <p:pic>
          <p:nvPicPr>
            <p:cNvPr id="50" name="Picture 49" descr="Icon&#10;&#10;Description automatically generated">
              <a:extLst>
                <a:ext uri="{FF2B5EF4-FFF2-40B4-BE49-F238E27FC236}">
                  <a16:creationId xmlns:a16="http://schemas.microsoft.com/office/drawing/2014/main" id="{09FADCE7-E3AA-214F-9EA6-EABF786BA74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07749" y="1607080"/>
              <a:ext cx="569247" cy="569247"/>
            </a:xfrm>
            <a:prstGeom prst="rect">
              <a:avLst/>
            </a:prstGeom>
          </p:spPr>
        </p:pic>
        <p:sp>
          <p:nvSpPr>
            <p:cNvPr id="51" name="Up Arrow 50">
              <a:extLst>
                <a:ext uri="{FF2B5EF4-FFF2-40B4-BE49-F238E27FC236}">
                  <a16:creationId xmlns:a16="http://schemas.microsoft.com/office/drawing/2014/main" id="{9F98C5D1-C5A4-AE4A-AE09-1CBFF8726083}"/>
                </a:ext>
              </a:extLst>
            </p:cNvPr>
            <p:cNvSpPr/>
            <p:nvPr/>
          </p:nvSpPr>
          <p:spPr>
            <a:xfrm rot="5400000">
              <a:off x="2915251" y="179088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2" name="Picture 51" descr="Icon&#10;&#10;Description automatically generated">
              <a:extLst>
                <a:ext uri="{FF2B5EF4-FFF2-40B4-BE49-F238E27FC236}">
                  <a16:creationId xmlns:a16="http://schemas.microsoft.com/office/drawing/2014/main" id="{FDD53894-CEFF-2947-9E66-8F6464D09F1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238369" y="1813724"/>
              <a:ext cx="503350" cy="503350"/>
            </a:xfrm>
            <a:prstGeom prst="rect">
              <a:avLst/>
            </a:prstGeom>
            <a:solidFill>
              <a:schemeClr val="bg1">
                <a:alpha val="0"/>
              </a:schemeClr>
            </a:solidFill>
          </p:spPr>
        </p:pic>
        <p:sp>
          <p:nvSpPr>
            <p:cNvPr id="53" name="Up Arrow 52">
              <a:extLst>
                <a:ext uri="{FF2B5EF4-FFF2-40B4-BE49-F238E27FC236}">
                  <a16:creationId xmlns:a16="http://schemas.microsoft.com/office/drawing/2014/main" id="{438B7D55-712A-F548-B89A-7A11AA7F9E2E}"/>
                </a:ext>
              </a:extLst>
            </p:cNvPr>
            <p:cNvSpPr/>
            <p:nvPr/>
          </p:nvSpPr>
          <p:spPr>
            <a:xfrm rot="5400000">
              <a:off x="6396969" y="179088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4" name="Picture 53" descr="A picture containing LEGO, toy&#10;&#10;Description automatically generated">
              <a:extLst>
                <a:ext uri="{FF2B5EF4-FFF2-40B4-BE49-F238E27FC236}">
                  <a16:creationId xmlns:a16="http://schemas.microsoft.com/office/drawing/2014/main" id="{AB28BA6C-B906-5A4A-A979-C682E029BF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063754" y="1386905"/>
              <a:ext cx="1427658" cy="918460"/>
            </a:xfrm>
            <a:prstGeom prst="rect">
              <a:avLst/>
            </a:prstGeom>
          </p:spPr>
        </p:pic>
        <p:pic>
          <p:nvPicPr>
            <p:cNvPr id="55" name="Picture 54" descr="A picture containing watch&#10;&#10;Description automatically generated">
              <a:extLst>
                <a:ext uri="{FF2B5EF4-FFF2-40B4-BE49-F238E27FC236}">
                  <a16:creationId xmlns:a16="http://schemas.microsoft.com/office/drawing/2014/main" id="{EE69887B-7959-7544-952E-936031182F0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793870" y="2349601"/>
              <a:ext cx="409588" cy="531017"/>
            </a:xfrm>
            <a:prstGeom prst="rect">
              <a:avLst/>
            </a:prstGeom>
          </p:spPr>
        </p:pic>
        <p:pic>
          <p:nvPicPr>
            <p:cNvPr id="56" name="Picture 55" descr="A close-up of a doll&#10;&#10;Description automatically generated with medium confidence">
              <a:extLst>
                <a:ext uri="{FF2B5EF4-FFF2-40B4-BE49-F238E27FC236}">
                  <a16:creationId xmlns:a16="http://schemas.microsoft.com/office/drawing/2014/main" id="{A8542F6F-9969-7341-9287-6F098337053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0805" y="2871067"/>
              <a:ext cx="368629" cy="1111250"/>
            </a:xfrm>
            <a:prstGeom prst="rect">
              <a:avLst/>
            </a:prstGeom>
          </p:spPr>
        </p:pic>
        <p:sp>
          <p:nvSpPr>
            <p:cNvPr id="57" name="Up Arrow 56">
              <a:extLst>
                <a:ext uri="{FF2B5EF4-FFF2-40B4-BE49-F238E27FC236}">
                  <a16:creationId xmlns:a16="http://schemas.microsoft.com/office/drawing/2014/main" id="{DFDA2BD0-1931-0044-8F0E-C12FE1F0BC84}"/>
                </a:ext>
              </a:extLst>
            </p:cNvPr>
            <p:cNvSpPr/>
            <p:nvPr/>
          </p:nvSpPr>
          <p:spPr>
            <a:xfrm rot="5400000">
              <a:off x="2918835" y="3531549"/>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8" name="Up Arrow 57">
              <a:extLst>
                <a:ext uri="{FF2B5EF4-FFF2-40B4-BE49-F238E27FC236}">
                  <a16:creationId xmlns:a16="http://schemas.microsoft.com/office/drawing/2014/main" id="{19F259C3-FEE6-1644-94AC-E4D2E1B3A040}"/>
                </a:ext>
              </a:extLst>
            </p:cNvPr>
            <p:cNvSpPr/>
            <p:nvPr/>
          </p:nvSpPr>
          <p:spPr>
            <a:xfrm rot="5400000">
              <a:off x="6396968" y="356174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9" name="Picture 58" descr="A picture containing LEGO, toy&#10;&#10;Description automatically generated">
              <a:extLst>
                <a:ext uri="{FF2B5EF4-FFF2-40B4-BE49-F238E27FC236}">
                  <a16:creationId xmlns:a16="http://schemas.microsoft.com/office/drawing/2014/main" id="{DC37A72F-805E-3742-86DE-4B8325C2882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063754" y="3082574"/>
              <a:ext cx="1427658" cy="918460"/>
            </a:xfrm>
            <a:prstGeom prst="rect">
              <a:avLst/>
            </a:prstGeom>
          </p:spPr>
        </p:pic>
        <p:pic>
          <p:nvPicPr>
            <p:cNvPr id="60" name="Picture 59" descr="A picture containing text, wheel&#10;&#10;Description automatically generated">
              <a:extLst>
                <a:ext uri="{FF2B5EF4-FFF2-40B4-BE49-F238E27FC236}">
                  <a16:creationId xmlns:a16="http://schemas.microsoft.com/office/drawing/2014/main" id="{C34735C2-2202-EB4D-AC2A-5CB804E6946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7534636" y="3420726"/>
              <a:ext cx="569247" cy="569247"/>
            </a:xfrm>
            <a:prstGeom prst="rect">
              <a:avLst/>
            </a:prstGeom>
          </p:spPr>
        </p:pic>
        <p:pic>
          <p:nvPicPr>
            <p:cNvPr id="61" name="Picture 60" descr="Icon&#10;&#10;Description automatically generated">
              <a:extLst>
                <a:ext uri="{FF2B5EF4-FFF2-40B4-BE49-F238E27FC236}">
                  <a16:creationId xmlns:a16="http://schemas.microsoft.com/office/drawing/2014/main" id="{199AC681-C6B7-504E-814A-C6F40C0A4E9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236108" y="3453675"/>
              <a:ext cx="503350" cy="503350"/>
            </a:xfrm>
            <a:prstGeom prst="rect">
              <a:avLst/>
            </a:prstGeom>
            <a:solidFill>
              <a:schemeClr val="bg1">
                <a:alpha val="0"/>
              </a:schemeClr>
            </a:solidFill>
          </p:spPr>
        </p:pic>
        <p:pic>
          <p:nvPicPr>
            <p:cNvPr id="62" name="Picture 61" descr="Icon&#10;&#10;Description automatically generated">
              <a:extLst>
                <a:ext uri="{FF2B5EF4-FFF2-40B4-BE49-F238E27FC236}">
                  <a16:creationId xmlns:a16="http://schemas.microsoft.com/office/drawing/2014/main" id="{13DD5491-967D-AB45-BBF7-3856DA99E6F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86281" y="1672977"/>
              <a:ext cx="503350" cy="503350"/>
            </a:xfrm>
            <a:prstGeom prst="rect">
              <a:avLst/>
            </a:prstGeom>
            <a:solidFill>
              <a:schemeClr val="bg1">
                <a:alpha val="0"/>
              </a:schemeClr>
            </a:solidFill>
          </p:spPr>
        </p:pic>
        <p:pic>
          <p:nvPicPr>
            <p:cNvPr id="63" name="Picture 62" descr="A picture containing watch&#10;&#10;Description automatically generated">
              <a:extLst>
                <a:ext uri="{FF2B5EF4-FFF2-40B4-BE49-F238E27FC236}">
                  <a16:creationId xmlns:a16="http://schemas.microsoft.com/office/drawing/2014/main" id="{800CFF83-AC81-654D-83CE-F98E5E8DB5B5}"/>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788535" y="4234597"/>
              <a:ext cx="409588" cy="531017"/>
            </a:xfrm>
            <a:prstGeom prst="rect">
              <a:avLst/>
            </a:prstGeom>
          </p:spPr>
        </p:pic>
        <p:pic>
          <p:nvPicPr>
            <p:cNvPr id="64" name="Picture 63" descr="A close-up of a doll&#10;&#10;Description automatically generated with medium confidence">
              <a:extLst>
                <a:ext uri="{FF2B5EF4-FFF2-40B4-BE49-F238E27FC236}">
                  <a16:creationId xmlns:a16="http://schemas.microsoft.com/office/drawing/2014/main" id="{AC5E3098-D06C-924D-A543-1BB9E6A2A45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0805" y="4606563"/>
              <a:ext cx="368629" cy="1111250"/>
            </a:xfrm>
            <a:prstGeom prst="rect">
              <a:avLst/>
            </a:prstGeom>
          </p:spPr>
        </p:pic>
        <p:sp>
          <p:nvSpPr>
            <p:cNvPr id="65" name="Up Arrow 64">
              <a:extLst>
                <a:ext uri="{FF2B5EF4-FFF2-40B4-BE49-F238E27FC236}">
                  <a16:creationId xmlns:a16="http://schemas.microsoft.com/office/drawing/2014/main" id="{802FF7B0-7F00-014D-BA33-DE469A1111CD}"/>
                </a:ext>
              </a:extLst>
            </p:cNvPr>
            <p:cNvSpPr/>
            <p:nvPr/>
          </p:nvSpPr>
          <p:spPr>
            <a:xfrm rot="5400000">
              <a:off x="2915250" y="5150205"/>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6" name="Up Arrow 65">
              <a:extLst>
                <a:ext uri="{FF2B5EF4-FFF2-40B4-BE49-F238E27FC236}">
                  <a16:creationId xmlns:a16="http://schemas.microsoft.com/office/drawing/2014/main" id="{1B2A62C5-F61F-6A4D-BA75-849C61DA131E}"/>
                </a:ext>
              </a:extLst>
            </p:cNvPr>
            <p:cNvSpPr/>
            <p:nvPr/>
          </p:nvSpPr>
          <p:spPr>
            <a:xfrm rot="5400000">
              <a:off x="6392852" y="5155764"/>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7" name="Picture 66" descr="A picture containing LEGO, toy&#10;&#10;Description automatically generated">
              <a:extLst>
                <a:ext uri="{FF2B5EF4-FFF2-40B4-BE49-F238E27FC236}">
                  <a16:creationId xmlns:a16="http://schemas.microsoft.com/office/drawing/2014/main" id="{086A0503-EB18-034A-9CF0-104D40B783D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070366" y="4850203"/>
              <a:ext cx="1427658" cy="918460"/>
            </a:xfrm>
            <a:prstGeom prst="rect">
              <a:avLst/>
            </a:prstGeom>
          </p:spPr>
        </p:pic>
        <p:pic>
          <p:nvPicPr>
            <p:cNvPr id="68" name="Picture 67" descr="Icon&#10;&#10;Description automatically generated">
              <a:extLst>
                <a:ext uri="{FF2B5EF4-FFF2-40B4-BE49-F238E27FC236}">
                  <a16:creationId xmlns:a16="http://schemas.microsoft.com/office/drawing/2014/main" id="{45A4B697-F99C-7142-A42B-7D61A59E4C4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86281" y="3453675"/>
              <a:ext cx="503350" cy="503350"/>
            </a:xfrm>
            <a:prstGeom prst="rect">
              <a:avLst/>
            </a:prstGeom>
            <a:solidFill>
              <a:schemeClr val="bg1">
                <a:alpha val="0"/>
              </a:schemeClr>
            </a:solidFill>
          </p:spPr>
        </p:pic>
        <p:pic>
          <p:nvPicPr>
            <p:cNvPr id="69" name="Picture 68">
              <a:extLst>
                <a:ext uri="{FF2B5EF4-FFF2-40B4-BE49-F238E27FC236}">
                  <a16:creationId xmlns:a16="http://schemas.microsoft.com/office/drawing/2014/main" id="{E3C54752-7D1B-6949-AEEF-0D8039EA2E0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441967" y="5005236"/>
              <a:ext cx="754583" cy="569247"/>
            </a:xfrm>
            <a:prstGeom prst="rect">
              <a:avLst/>
            </a:prstGeom>
          </p:spPr>
        </p:pic>
        <p:pic>
          <p:nvPicPr>
            <p:cNvPr id="70" name="Picture 69" descr="Icon&#10;&#10;Description automatically generated">
              <a:extLst>
                <a:ext uri="{FF2B5EF4-FFF2-40B4-BE49-F238E27FC236}">
                  <a16:creationId xmlns:a16="http://schemas.microsoft.com/office/drawing/2014/main" id="{2573AED0-5EAE-B845-AB1B-A98BEA4821B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545295" y="3472085"/>
              <a:ext cx="503350" cy="503350"/>
            </a:xfrm>
            <a:prstGeom prst="rect">
              <a:avLst/>
            </a:prstGeom>
            <a:solidFill>
              <a:schemeClr val="bg1">
                <a:alpha val="0"/>
              </a:schemeClr>
            </a:solidFill>
          </p:spPr>
        </p:pic>
        <p:pic>
          <p:nvPicPr>
            <p:cNvPr id="71" name="Picture 70" descr="A close-up of a doll&#10;&#10;Description automatically generated with medium confidence">
              <a:extLst>
                <a:ext uri="{FF2B5EF4-FFF2-40B4-BE49-F238E27FC236}">
                  <a16:creationId xmlns:a16="http://schemas.microsoft.com/office/drawing/2014/main" id="{A39EFE04-21D8-964C-B93B-20E162691D2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5298" y="1221191"/>
              <a:ext cx="368629" cy="1111250"/>
            </a:xfrm>
            <a:prstGeom prst="rect">
              <a:avLst/>
            </a:prstGeom>
          </p:spPr>
        </p:pic>
        <p:pic>
          <p:nvPicPr>
            <p:cNvPr id="72" name="Picture 71" descr="Icon&#10;&#10;Description automatically generated">
              <a:extLst>
                <a:ext uri="{FF2B5EF4-FFF2-40B4-BE49-F238E27FC236}">
                  <a16:creationId xmlns:a16="http://schemas.microsoft.com/office/drawing/2014/main" id="{D905498E-8754-D949-AA5C-71AF865EEE5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91345" y="5172376"/>
              <a:ext cx="503350" cy="503350"/>
            </a:xfrm>
            <a:prstGeom prst="rect">
              <a:avLst/>
            </a:prstGeom>
            <a:solidFill>
              <a:schemeClr val="bg1">
                <a:alpha val="0"/>
              </a:schemeClr>
            </a:solidFill>
          </p:spPr>
        </p:pic>
        <p:pic>
          <p:nvPicPr>
            <p:cNvPr id="73" name="Picture 72" descr="Icon&#10;&#10;Description automatically generated">
              <a:extLst>
                <a:ext uri="{FF2B5EF4-FFF2-40B4-BE49-F238E27FC236}">
                  <a16:creationId xmlns:a16="http://schemas.microsoft.com/office/drawing/2014/main" id="{0AC18BE1-F4E9-3645-BD22-076469B18EE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79552" y="5222680"/>
              <a:ext cx="503350" cy="503350"/>
            </a:xfrm>
            <a:prstGeom prst="rect">
              <a:avLst/>
            </a:prstGeom>
            <a:solidFill>
              <a:schemeClr val="bg1">
                <a:alpha val="0"/>
              </a:schemeClr>
            </a:solidFill>
          </p:spPr>
        </p:pic>
        <p:pic>
          <p:nvPicPr>
            <p:cNvPr id="74" name="Picture 73" descr="Icon&#10;&#10;Description automatically generated">
              <a:extLst>
                <a:ext uri="{FF2B5EF4-FFF2-40B4-BE49-F238E27FC236}">
                  <a16:creationId xmlns:a16="http://schemas.microsoft.com/office/drawing/2014/main" id="{7B98DB60-3714-7F4D-9DF0-23ED18B6230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50738" y="5295579"/>
              <a:ext cx="503350" cy="503350"/>
            </a:xfrm>
            <a:prstGeom prst="rect">
              <a:avLst/>
            </a:prstGeom>
            <a:solidFill>
              <a:schemeClr val="bg1">
                <a:alpha val="0"/>
              </a:schemeClr>
            </a:solidFill>
          </p:spPr>
        </p:pic>
        <p:pic>
          <p:nvPicPr>
            <p:cNvPr id="75" name="Picture 74" descr="Icon&#10;&#10;Description automatically generated">
              <a:extLst>
                <a:ext uri="{FF2B5EF4-FFF2-40B4-BE49-F238E27FC236}">
                  <a16:creationId xmlns:a16="http://schemas.microsoft.com/office/drawing/2014/main" id="{C4C266F4-ABA2-FD46-9A15-A8A90C93998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31952" y="5375080"/>
              <a:ext cx="503350" cy="503350"/>
            </a:xfrm>
            <a:prstGeom prst="rect">
              <a:avLst/>
            </a:prstGeom>
            <a:solidFill>
              <a:schemeClr val="bg1">
                <a:alpha val="0"/>
              </a:schemeClr>
            </a:solidFill>
          </p:spPr>
        </p:pic>
        <p:pic>
          <p:nvPicPr>
            <p:cNvPr id="76" name="Picture 75" descr="Icon&#10;&#10;Description automatically generated">
              <a:extLst>
                <a:ext uri="{FF2B5EF4-FFF2-40B4-BE49-F238E27FC236}">
                  <a16:creationId xmlns:a16="http://schemas.microsoft.com/office/drawing/2014/main" id="{C92EF50D-F833-DF47-87D2-3F0FEBF562C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352" y="5527480"/>
              <a:ext cx="503350" cy="503350"/>
            </a:xfrm>
            <a:prstGeom prst="rect">
              <a:avLst/>
            </a:prstGeom>
            <a:solidFill>
              <a:schemeClr val="bg1">
                <a:alpha val="0"/>
              </a:schemeClr>
            </a:solidFill>
          </p:spPr>
        </p:pic>
        <p:pic>
          <p:nvPicPr>
            <p:cNvPr id="77" name="Picture 76" descr="Icon&#10;&#10;Description automatically generated">
              <a:extLst>
                <a:ext uri="{FF2B5EF4-FFF2-40B4-BE49-F238E27FC236}">
                  <a16:creationId xmlns:a16="http://schemas.microsoft.com/office/drawing/2014/main" id="{122AE524-9E40-4842-90DA-CD5FE64B967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40087" y="5500251"/>
              <a:ext cx="503350" cy="503350"/>
            </a:xfrm>
            <a:prstGeom prst="rect">
              <a:avLst/>
            </a:prstGeom>
            <a:solidFill>
              <a:schemeClr val="bg1">
                <a:alpha val="0"/>
              </a:schemeClr>
            </a:solidFill>
          </p:spPr>
        </p:pic>
        <p:pic>
          <p:nvPicPr>
            <p:cNvPr id="78" name="Picture 77" descr="Icon&#10;&#10;Description automatically generated">
              <a:extLst>
                <a:ext uri="{FF2B5EF4-FFF2-40B4-BE49-F238E27FC236}">
                  <a16:creationId xmlns:a16="http://schemas.microsoft.com/office/drawing/2014/main" id="{518E62A7-3E98-8A41-AE4C-BD0C1DEF225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21213" y="5662079"/>
              <a:ext cx="503350" cy="503350"/>
            </a:xfrm>
            <a:prstGeom prst="rect">
              <a:avLst/>
            </a:prstGeom>
            <a:solidFill>
              <a:schemeClr val="bg1">
                <a:alpha val="0"/>
              </a:schemeClr>
            </a:solidFill>
          </p:spPr>
        </p:pic>
        <p:pic>
          <p:nvPicPr>
            <p:cNvPr id="79" name="Picture 78" descr="Icon&#10;&#10;Description automatically generated">
              <a:extLst>
                <a:ext uri="{FF2B5EF4-FFF2-40B4-BE49-F238E27FC236}">
                  <a16:creationId xmlns:a16="http://schemas.microsoft.com/office/drawing/2014/main" id="{B81759FB-9797-394D-9140-E8EAF8EFF0D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88968" y="5657461"/>
              <a:ext cx="503350" cy="503350"/>
            </a:xfrm>
            <a:prstGeom prst="rect">
              <a:avLst/>
            </a:prstGeom>
            <a:solidFill>
              <a:schemeClr val="bg1">
                <a:alpha val="0"/>
              </a:schemeClr>
            </a:solidFill>
          </p:spPr>
        </p:pic>
        <p:pic>
          <p:nvPicPr>
            <p:cNvPr id="80" name="Picture 79" descr="Icon&#10;&#10;Description automatically generated">
              <a:extLst>
                <a:ext uri="{FF2B5EF4-FFF2-40B4-BE49-F238E27FC236}">
                  <a16:creationId xmlns:a16="http://schemas.microsoft.com/office/drawing/2014/main" id="{80FA86A6-ACE6-4F4F-9389-65AD2E30D4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86281" y="5222680"/>
              <a:ext cx="503350" cy="503350"/>
            </a:xfrm>
            <a:prstGeom prst="rect">
              <a:avLst/>
            </a:prstGeom>
            <a:solidFill>
              <a:schemeClr val="bg1">
                <a:alpha val="0"/>
              </a:schemeClr>
            </a:solidFill>
          </p:spPr>
        </p:pic>
        <p:pic>
          <p:nvPicPr>
            <p:cNvPr id="81" name="Picture 80" descr="Logo, company name&#10;&#10;Description automatically generated">
              <a:extLst>
                <a:ext uri="{FF2B5EF4-FFF2-40B4-BE49-F238E27FC236}">
                  <a16:creationId xmlns:a16="http://schemas.microsoft.com/office/drawing/2014/main" id="{8371E43F-644C-E244-A608-8DB18D355D3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408909" y="4739977"/>
              <a:ext cx="574129" cy="864797"/>
            </a:xfrm>
            <a:prstGeom prst="rect">
              <a:avLst/>
            </a:prstGeom>
          </p:spPr>
        </p:pic>
        <p:sp>
          <p:nvSpPr>
            <p:cNvPr id="82" name="Plus 81">
              <a:extLst>
                <a:ext uri="{FF2B5EF4-FFF2-40B4-BE49-F238E27FC236}">
                  <a16:creationId xmlns:a16="http://schemas.microsoft.com/office/drawing/2014/main" id="{FBBD1787-8376-5240-9A0D-1F94EB8726CE}"/>
                </a:ext>
              </a:extLst>
            </p:cNvPr>
            <p:cNvSpPr/>
            <p:nvPr/>
          </p:nvSpPr>
          <p:spPr>
            <a:xfrm>
              <a:off x="8946936" y="2673876"/>
              <a:ext cx="307319" cy="33655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lus 82">
              <a:extLst>
                <a:ext uri="{FF2B5EF4-FFF2-40B4-BE49-F238E27FC236}">
                  <a16:creationId xmlns:a16="http://schemas.microsoft.com/office/drawing/2014/main" id="{F5548D47-ECF6-024C-889D-580AA175C294}"/>
                </a:ext>
              </a:extLst>
            </p:cNvPr>
            <p:cNvSpPr/>
            <p:nvPr/>
          </p:nvSpPr>
          <p:spPr>
            <a:xfrm>
              <a:off x="8959461" y="4331829"/>
              <a:ext cx="307319" cy="336552"/>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Multiply 83">
              <a:extLst>
                <a:ext uri="{FF2B5EF4-FFF2-40B4-BE49-F238E27FC236}">
                  <a16:creationId xmlns:a16="http://schemas.microsoft.com/office/drawing/2014/main" id="{D6721166-D2EA-A84A-9014-1C2458F73311}"/>
                </a:ext>
              </a:extLst>
            </p:cNvPr>
            <p:cNvSpPr/>
            <p:nvPr/>
          </p:nvSpPr>
          <p:spPr>
            <a:xfrm>
              <a:off x="1093998" y="3338462"/>
              <a:ext cx="723160" cy="721459"/>
            </a:xfrm>
            <a:prstGeom prst="mathMultiply">
              <a:avLst>
                <a:gd name="adj1" fmla="val 837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5" name="Multiply 84">
              <a:extLst>
                <a:ext uri="{FF2B5EF4-FFF2-40B4-BE49-F238E27FC236}">
                  <a16:creationId xmlns:a16="http://schemas.microsoft.com/office/drawing/2014/main" id="{AF65C049-6241-C240-942D-303109FE2CAA}"/>
                </a:ext>
              </a:extLst>
            </p:cNvPr>
            <p:cNvSpPr/>
            <p:nvPr/>
          </p:nvSpPr>
          <p:spPr>
            <a:xfrm>
              <a:off x="975534" y="4903694"/>
              <a:ext cx="1361351" cy="1299422"/>
            </a:xfrm>
            <a:prstGeom prst="mathMultiply">
              <a:avLst>
                <a:gd name="adj1" fmla="val 837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86" name="Picture 85" descr="Icon&#10;&#10;Description automatically generated">
              <a:extLst>
                <a:ext uri="{FF2B5EF4-FFF2-40B4-BE49-F238E27FC236}">
                  <a16:creationId xmlns:a16="http://schemas.microsoft.com/office/drawing/2014/main" id="{9B1207AC-C2A6-8D4C-94F1-6472E1669EB3}"/>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7566875" y="2428463"/>
              <a:ext cx="573214" cy="569246"/>
            </a:xfrm>
            <a:prstGeom prst="rect">
              <a:avLst/>
            </a:prstGeom>
          </p:spPr>
        </p:pic>
        <p:sp>
          <p:nvSpPr>
            <p:cNvPr id="87" name="Up Arrow 86">
              <a:extLst>
                <a:ext uri="{FF2B5EF4-FFF2-40B4-BE49-F238E27FC236}">
                  <a16:creationId xmlns:a16="http://schemas.microsoft.com/office/drawing/2014/main" id="{7ADA750D-6C92-3D4C-BF90-2085045713F2}"/>
                </a:ext>
              </a:extLst>
            </p:cNvPr>
            <p:cNvSpPr/>
            <p:nvPr/>
          </p:nvSpPr>
          <p:spPr>
            <a:xfrm rot="5400000">
              <a:off x="8372549" y="179088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8" name="Up Arrow 87">
              <a:extLst>
                <a:ext uri="{FF2B5EF4-FFF2-40B4-BE49-F238E27FC236}">
                  <a16:creationId xmlns:a16="http://schemas.microsoft.com/office/drawing/2014/main" id="{EB709736-E19D-0C47-800E-8DB0F546D239}"/>
                </a:ext>
              </a:extLst>
            </p:cNvPr>
            <p:cNvSpPr/>
            <p:nvPr/>
          </p:nvSpPr>
          <p:spPr>
            <a:xfrm rot="5400000">
              <a:off x="8366986" y="3564532"/>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9" name="Up Arrow 88">
              <a:extLst>
                <a:ext uri="{FF2B5EF4-FFF2-40B4-BE49-F238E27FC236}">
                  <a16:creationId xmlns:a16="http://schemas.microsoft.com/office/drawing/2014/main" id="{67315DFD-0ED5-954C-9FE8-E4B70C2B3DFE}"/>
                </a:ext>
              </a:extLst>
            </p:cNvPr>
            <p:cNvSpPr/>
            <p:nvPr/>
          </p:nvSpPr>
          <p:spPr>
            <a:xfrm rot="5400000">
              <a:off x="8362535" y="5154081"/>
              <a:ext cx="247288" cy="31845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5279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0770E7-F056-7E45-AFA9-4B2D0FDE1994}"/>
              </a:ext>
            </a:extLst>
          </p:cNvPr>
          <p:cNvSpPr>
            <a:spLocks noGrp="1"/>
          </p:cNvSpPr>
          <p:nvPr>
            <p:ph type="body" sz="quarter" idx="12"/>
          </p:nvPr>
        </p:nvSpPr>
        <p:spPr>
          <a:xfrm>
            <a:off x="271200" y="290294"/>
            <a:ext cx="7505700" cy="696913"/>
          </a:xfrm>
        </p:spPr>
        <p:txBody>
          <a:bodyPr>
            <a:noAutofit/>
          </a:bodyPr>
          <a:lstStyle/>
          <a:p>
            <a:r>
              <a:rPr lang="en-US" sz="3500" dirty="0">
                <a:latin typeface="Avenir Next LT Pro" panose="020B0504020202020204" pitchFamily="34" charset="77"/>
              </a:rPr>
              <a:t>Problem: Large Datasets + Privacy</a:t>
            </a:r>
          </a:p>
          <a:p>
            <a:endParaRPr lang="en-US" sz="4000" dirty="0">
              <a:latin typeface="Avenir Next LT Pro" panose="020B0504020202020204" pitchFamily="34" charset="77"/>
            </a:endParaRPr>
          </a:p>
        </p:txBody>
      </p:sp>
      <p:sp>
        <p:nvSpPr>
          <p:cNvPr id="2" name="Text Placeholder 1">
            <a:extLst>
              <a:ext uri="{FF2B5EF4-FFF2-40B4-BE49-F238E27FC236}">
                <a16:creationId xmlns:a16="http://schemas.microsoft.com/office/drawing/2014/main" id="{B35259B3-01C6-7248-B911-EDF82F57C410}"/>
              </a:ext>
            </a:extLst>
          </p:cNvPr>
          <p:cNvSpPr>
            <a:spLocks noGrp="1"/>
          </p:cNvSpPr>
          <p:nvPr>
            <p:ph type="body" sz="quarter" idx="11"/>
          </p:nvPr>
        </p:nvSpPr>
        <p:spPr>
          <a:xfrm>
            <a:off x="111514" y="1237786"/>
            <a:ext cx="5984486" cy="4942678"/>
          </a:xfrm>
        </p:spPr>
        <p:txBody>
          <a:bodyPr>
            <a:normAutofit lnSpcReduction="10000"/>
          </a:bodyPr>
          <a:lstStyle/>
          <a:p>
            <a:pPr marL="457200" indent="-457200">
              <a:buFont typeface="Arial" panose="020B0604020202020204" pitchFamily="34" charset="0"/>
              <a:buChar char="•"/>
            </a:pPr>
            <a:r>
              <a:rPr lang="en-US" dirty="0">
                <a:solidFill>
                  <a:schemeClr val="tx1"/>
                </a:solidFill>
              </a:rPr>
              <a:t>Issues:</a:t>
            </a:r>
          </a:p>
          <a:p>
            <a:pPr marL="914400" lvl="1" indent="-457200">
              <a:buFont typeface="Arial" panose="020B0604020202020204" pitchFamily="34" charset="0"/>
              <a:buChar char="•"/>
            </a:pPr>
            <a:r>
              <a:rPr lang="en-US" b="1" dirty="0">
                <a:solidFill>
                  <a:schemeClr val="tx1"/>
                </a:solidFill>
              </a:rPr>
              <a:t>Dataset Access</a:t>
            </a:r>
            <a:r>
              <a:rPr lang="en-US" dirty="0">
                <a:solidFill>
                  <a:schemeClr val="tx1"/>
                </a:solidFill>
              </a:rPr>
              <a:t>:</a:t>
            </a:r>
          </a:p>
          <a:p>
            <a:pPr marL="1600200" lvl="2" indent="-457200">
              <a:buFont typeface="Arial" panose="020B0604020202020204" pitchFamily="34" charset="0"/>
              <a:buChar char="•"/>
            </a:pPr>
            <a:r>
              <a:rPr lang="en-US" dirty="0">
                <a:solidFill>
                  <a:schemeClr val="tx1"/>
                </a:solidFill>
              </a:rPr>
              <a:t>Users may not have </a:t>
            </a:r>
            <a:r>
              <a:rPr lang="en-US" b="1" dirty="0">
                <a:solidFill>
                  <a:schemeClr val="tx1"/>
                </a:solidFill>
              </a:rPr>
              <a:t>indefinite access</a:t>
            </a:r>
            <a:r>
              <a:rPr lang="en-US" dirty="0">
                <a:solidFill>
                  <a:schemeClr val="tx1"/>
                </a:solidFill>
              </a:rPr>
              <a:t> to the training data (ex: medical data, proprietary data)</a:t>
            </a:r>
          </a:p>
          <a:p>
            <a:pPr marL="1600200" lvl="2" indent="-457200">
              <a:buFont typeface="Arial" panose="020B0604020202020204" pitchFamily="34" charset="0"/>
              <a:buChar char="•"/>
            </a:pPr>
            <a:r>
              <a:rPr lang="en-US" dirty="0">
                <a:solidFill>
                  <a:schemeClr val="tx1"/>
                </a:solidFill>
              </a:rPr>
              <a:t>Data may not be stored in the generating tool due to security concerns</a:t>
            </a:r>
          </a:p>
          <a:p>
            <a:pPr marL="1600200" lvl="2" indent="-457200">
              <a:buFont typeface="Arial" panose="020B0604020202020204" pitchFamily="34" charset="0"/>
              <a:buChar char="•"/>
            </a:pPr>
            <a:r>
              <a:rPr lang="en-US" b="1" dirty="0">
                <a:solidFill>
                  <a:schemeClr val="tx1"/>
                </a:solidFill>
              </a:rPr>
              <a:t>Privacy</a:t>
            </a:r>
            <a:r>
              <a:rPr lang="en-US" dirty="0">
                <a:solidFill>
                  <a:schemeClr val="tx1"/>
                </a:solidFill>
              </a:rPr>
              <a:t>: Users may want to learn from datasets from different distributions but not share the datasets</a:t>
            </a:r>
          </a:p>
          <a:p>
            <a:pPr marL="914400" lvl="1" indent="-457200">
              <a:buFont typeface="Arial" panose="020B0604020202020204" pitchFamily="34" charset="0"/>
              <a:buChar char="•"/>
            </a:pPr>
            <a:endParaRPr lang="en-US" b="1" dirty="0">
              <a:solidFill>
                <a:schemeClr val="tx1"/>
              </a:solidFill>
            </a:endParaRPr>
          </a:p>
          <a:p>
            <a:pPr marL="914400" lvl="1" indent="-457200">
              <a:buFont typeface="Arial" panose="020B0604020202020204" pitchFamily="34" charset="0"/>
              <a:buChar char="•"/>
            </a:pPr>
            <a:r>
              <a:rPr lang="en-US" b="1" dirty="0">
                <a:solidFill>
                  <a:schemeClr val="tx1"/>
                </a:solidFill>
              </a:rPr>
              <a:t>Similar Distributions</a:t>
            </a:r>
            <a:r>
              <a:rPr lang="en-US" dirty="0">
                <a:solidFill>
                  <a:schemeClr val="tx1"/>
                </a:solidFill>
              </a:rPr>
              <a:t>: Training on datasets coming from </a:t>
            </a:r>
            <a:r>
              <a:rPr lang="en-US" b="1" dirty="0">
                <a:solidFill>
                  <a:schemeClr val="tx1"/>
                </a:solidFill>
              </a:rPr>
              <a:t>similar but distinct distributions</a:t>
            </a:r>
            <a:r>
              <a:rPr lang="en-US" dirty="0">
                <a:solidFill>
                  <a:schemeClr val="tx1"/>
                </a:solidFill>
              </a:rPr>
              <a:t> may impact model performance (ex 1s and 7s)</a:t>
            </a:r>
          </a:p>
          <a:p>
            <a:pPr marL="914400" lvl="1" indent="-457200">
              <a:buFont typeface="Arial" panose="020B0604020202020204" pitchFamily="34" charset="0"/>
              <a:buChar char="•"/>
            </a:pPr>
            <a:endParaRPr lang="en-US" dirty="0">
              <a:solidFill>
                <a:schemeClr val="tx1"/>
              </a:solidFill>
            </a:endParaRPr>
          </a:p>
          <a:p>
            <a:pPr marL="914400" lvl="1" indent="-457200">
              <a:buFont typeface="Arial" panose="020B0604020202020204" pitchFamily="34" charset="0"/>
              <a:buChar char="•"/>
            </a:pPr>
            <a:r>
              <a:rPr lang="en-US" dirty="0">
                <a:solidFill>
                  <a:schemeClr val="tx1"/>
                </a:solidFill>
              </a:rPr>
              <a:t>Training using </a:t>
            </a:r>
            <a:r>
              <a:rPr lang="en-US" b="1" dirty="0">
                <a:solidFill>
                  <a:schemeClr val="tx1"/>
                </a:solidFill>
              </a:rPr>
              <a:t>Synthetic Data</a:t>
            </a:r>
          </a:p>
        </p:txBody>
      </p:sp>
      <p:sp>
        <p:nvSpPr>
          <p:cNvPr id="123" name="TextBox 122">
            <a:extLst>
              <a:ext uri="{FF2B5EF4-FFF2-40B4-BE49-F238E27FC236}">
                <a16:creationId xmlns:a16="http://schemas.microsoft.com/office/drawing/2014/main" id="{770C7FD9-8A9A-D742-9457-FE2B8EEF3EDB}"/>
              </a:ext>
            </a:extLst>
          </p:cNvPr>
          <p:cNvSpPr txBox="1"/>
          <p:nvPr/>
        </p:nvSpPr>
        <p:spPr>
          <a:xfrm>
            <a:off x="6414888" y="3683001"/>
            <a:ext cx="1782860"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Online Learning</a:t>
            </a:r>
          </a:p>
        </p:txBody>
      </p:sp>
      <p:sp>
        <p:nvSpPr>
          <p:cNvPr id="125" name="TextBox 124">
            <a:extLst>
              <a:ext uri="{FF2B5EF4-FFF2-40B4-BE49-F238E27FC236}">
                <a16:creationId xmlns:a16="http://schemas.microsoft.com/office/drawing/2014/main" id="{02EDF2F2-CE18-2B4F-92DD-2C576FF8CAD7}"/>
              </a:ext>
            </a:extLst>
          </p:cNvPr>
          <p:cNvSpPr txBox="1"/>
          <p:nvPr/>
        </p:nvSpPr>
        <p:spPr>
          <a:xfrm>
            <a:off x="6414888" y="6430778"/>
            <a:ext cx="2471189"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Decentralized Workflow</a:t>
            </a:r>
          </a:p>
        </p:txBody>
      </p:sp>
      <p:pic>
        <p:nvPicPr>
          <p:cNvPr id="8" name="Picture 7" descr="A picture containing diagram&#10;&#10;Description automatically generated">
            <a:extLst>
              <a:ext uri="{FF2B5EF4-FFF2-40B4-BE49-F238E27FC236}">
                <a16:creationId xmlns:a16="http://schemas.microsoft.com/office/drawing/2014/main" id="{6F667DBD-A7C0-104F-AC94-E23DC2301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010" y="4104189"/>
            <a:ext cx="5404857" cy="2243955"/>
          </a:xfrm>
          <a:prstGeom prst="rect">
            <a:avLst/>
          </a:prstGeom>
        </p:spPr>
      </p:pic>
      <p:pic>
        <p:nvPicPr>
          <p:cNvPr id="6" name="Picture 5">
            <a:extLst>
              <a:ext uri="{FF2B5EF4-FFF2-40B4-BE49-F238E27FC236}">
                <a16:creationId xmlns:a16="http://schemas.microsoft.com/office/drawing/2014/main" id="{DA1E2166-693F-A742-8C8B-EFA9621D2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010" y="1273778"/>
            <a:ext cx="5404857" cy="2360275"/>
          </a:xfrm>
          <a:prstGeom prst="rect">
            <a:avLst/>
          </a:prstGeom>
        </p:spPr>
      </p:pic>
    </p:spTree>
    <p:extLst>
      <p:ext uri="{BB962C8B-B14F-4D97-AF65-F5344CB8AC3E}">
        <p14:creationId xmlns:p14="http://schemas.microsoft.com/office/powerpoint/2010/main" val="516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mplitudeTF"/>
        <a:ea typeface=""/>
        <a:cs typeface=""/>
      </a:majorFont>
      <a:minorFont>
        <a:latin typeface="AmplitudeT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70006</TotalTime>
  <Words>2851</Words>
  <Application>Microsoft Macintosh PowerPoint</Application>
  <PresentationFormat>Widescreen</PresentationFormat>
  <Paragraphs>413</Paragraphs>
  <Slides>75</Slides>
  <Notes>24</Notes>
  <HiddenSlides>20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75</vt:i4>
      </vt:variant>
    </vt:vector>
  </HeadingPairs>
  <TitlesOfParts>
    <vt:vector size="85" baseType="lpstr">
      <vt:lpstr>AmplitudeTF</vt:lpstr>
      <vt:lpstr>Arial</vt:lpstr>
      <vt:lpstr>Avenir Next LT Pro</vt:lpstr>
      <vt:lpstr>Avenir Next LT Pro Demi</vt:lpstr>
      <vt:lpstr>Calibri</vt:lpstr>
      <vt:lpstr>Calibri Light</vt:lpstr>
      <vt:lpstr>Cambria Math</vt:lpstr>
      <vt:lpstr>Wingdings</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JPMorgan Chase &amp; 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Tyagi, Ketika (CIB F&amp;BM, USA)</dc:creator>
  <cp:lastModifiedBy>Soham Palande</cp:lastModifiedBy>
  <cp:revision>1161</cp:revision>
  <dcterms:created xsi:type="dcterms:W3CDTF">2021-02-08T02:41:02Z</dcterms:created>
  <dcterms:modified xsi:type="dcterms:W3CDTF">2022-08-05T15:08:26Z</dcterms:modified>
</cp:coreProperties>
</file>